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70" r:id="rId4"/>
    <p:sldId id="273" r:id="rId5"/>
    <p:sldId id="272" r:id="rId6"/>
    <p:sldId id="264" r:id="rId7"/>
    <p:sldId id="268" r:id="rId8"/>
    <p:sldId id="269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CC"/>
    <a:srgbClr val="3366FF"/>
    <a:srgbClr val="0000FF"/>
    <a:srgbClr val="3366CC"/>
    <a:srgbClr val="DEEBF7"/>
    <a:srgbClr val="BDD7EE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F7200-8AE8-4BD3-A961-EE5B63A883C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9BA1EB-D850-494B-AC19-D3A2F3CE0FC8}">
      <dgm:prSet phldrT="[Текст]" custT="1"/>
      <dgm:spPr>
        <a:solidFill>
          <a:srgbClr val="DEEBF7"/>
        </a:solidFill>
      </dgm:spPr>
      <dgm:t>
        <a:bodyPr/>
        <a:lstStyle/>
        <a:p>
          <a:r>
            <a:rPr lang="ru-RU" sz="1600" dirty="0" smtClean="0"/>
            <a:t>Комитет по топливно-энергетическому комплексу Ленинградской области</a:t>
          </a:r>
        </a:p>
        <a:p>
          <a:r>
            <a:rPr lang="ru-RU" sz="1600" dirty="0" smtClean="0"/>
            <a:t>Комитет по жилищно-коммунальному хозяйству Ленинградской области</a:t>
          </a:r>
          <a:endParaRPr lang="ru-RU" sz="1600" dirty="0"/>
        </a:p>
      </dgm:t>
    </dgm:pt>
    <dgm:pt modelId="{0F4438A6-CDE0-4FDF-8FFC-220FEBA21423}" type="parTrans" cxnId="{2F5841C1-7A53-4C7A-BCB5-DA395882EFA8}">
      <dgm:prSet/>
      <dgm:spPr/>
      <dgm:t>
        <a:bodyPr/>
        <a:lstStyle/>
        <a:p>
          <a:endParaRPr lang="ru-RU"/>
        </a:p>
      </dgm:t>
    </dgm:pt>
    <dgm:pt modelId="{F5E86372-C5F4-42C6-ADCA-0ADD3EAA2E3A}" type="sibTrans" cxnId="{2F5841C1-7A53-4C7A-BCB5-DA395882EFA8}">
      <dgm:prSet/>
      <dgm:spPr/>
      <dgm:t>
        <a:bodyPr/>
        <a:lstStyle/>
        <a:p>
          <a:endParaRPr lang="ru-RU"/>
        </a:p>
      </dgm:t>
    </dgm:pt>
    <dgm:pt modelId="{6066CFF6-65D6-45B9-B9FE-18F670F1D693}">
      <dgm:prSet phldrT="[Текст]"/>
      <dgm:spPr/>
      <dgm:t>
        <a:bodyPr/>
        <a:lstStyle/>
        <a:p>
          <a:r>
            <a:rPr lang="ru-RU" dirty="0" smtClean="0"/>
            <a:t>Органы местного самоуправления</a:t>
          </a:r>
          <a:endParaRPr lang="ru-RU" dirty="0"/>
        </a:p>
      </dgm:t>
    </dgm:pt>
    <dgm:pt modelId="{CE986D7D-FF93-46B7-9E37-D847B041C581}" type="parTrans" cxnId="{F72E6489-FC70-47F8-AD86-51DE2DB08C6A}">
      <dgm:prSet/>
      <dgm:spPr/>
      <dgm:t>
        <a:bodyPr/>
        <a:lstStyle/>
        <a:p>
          <a:endParaRPr lang="ru-RU"/>
        </a:p>
      </dgm:t>
    </dgm:pt>
    <dgm:pt modelId="{2DB3A6FA-AD7A-4235-BAF3-5E2B8CA1EE7E}" type="sibTrans" cxnId="{F72E6489-FC70-47F8-AD86-51DE2DB08C6A}">
      <dgm:prSet/>
      <dgm:spPr/>
      <dgm:t>
        <a:bodyPr/>
        <a:lstStyle/>
        <a:p>
          <a:endParaRPr lang="ru-RU"/>
        </a:p>
      </dgm:t>
    </dgm:pt>
    <dgm:pt modelId="{31353890-3B08-4DE0-84EE-101798354DE0}">
      <dgm:prSet phldrT="[Текст]"/>
      <dgm:spPr/>
      <dgm:t>
        <a:bodyPr/>
        <a:lstStyle/>
        <a:p>
          <a:r>
            <a:rPr lang="ru-RU" dirty="0" smtClean="0"/>
            <a:t>Организации, оказывающие услуги по начислению платы за коммунальные ресурсы</a:t>
          </a:r>
          <a:endParaRPr lang="ru-RU" dirty="0"/>
        </a:p>
      </dgm:t>
    </dgm:pt>
    <dgm:pt modelId="{1C6E5A9C-DAC4-4831-A779-AED215BCF232}" type="parTrans" cxnId="{BD9E8907-857A-4458-9932-58F0A3B352FA}">
      <dgm:prSet/>
      <dgm:spPr/>
      <dgm:t>
        <a:bodyPr/>
        <a:lstStyle/>
        <a:p>
          <a:endParaRPr lang="ru-RU"/>
        </a:p>
      </dgm:t>
    </dgm:pt>
    <dgm:pt modelId="{E2EE4C5F-58D8-46A2-A187-F5E7F9E8AA01}" type="sibTrans" cxnId="{BD9E8907-857A-4458-9932-58F0A3B352FA}">
      <dgm:prSet/>
      <dgm:spPr/>
      <dgm:t>
        <a:bodyPr/>
        <a:lstStyle/>
        <a:p>
          <a:endParaRPr lang="ru-RU"/>
        </a:p>
      </dgm:t>
    </dgm:pt>
    <dgm:pt modelId="{1CC506A9-0F3D-4D2E-9E2A-AE24B4BDAE5C}">
      <dgm:prSet phldrT="[Текст]"/>
      <dgm:spPr/>
      <dgm:t>
        <a:bodyPr/>
        <a:lstStyle/>
        <a:p>
          <a:r>
            <a:rPr lang="ru-RU" dirty="0" smtClean="0"/>
            <a:t>Комитет по тарифам и ценовой политике Ленинградской области</a:t>
          </a:r>
          <a:endParaRPr lang="ru-RU" dirty="0"/>
        </a:p>
      </dgm:t>
    </dgm:pt>
    <dgm:pt modelId="{5DE18975-1ACF-4209-92D7-71B76E23C959}" type="parTrans" cxnId="{FF6CD834-A569-4D12-B67E-6EF9E63EE902}">
      <dgm:prSet/>
      <dgm:spPr/>
      <dgm:t>
        <a:bodyPr/>
        <a:lstStyle/>
        <a:p>
          <a:endParaRPr lang="ru-RU"/>
        </a:p>
      </dgm:t>
    </dgm:pt>
    <dgm:pt modelId="{279B7778-6D76-4706-941D-D6993B6FA4B5}" type="sibTrans" cxnId="{FF6CD834-A569-4D12-B67E-6EF9E63EE902}">
      <dgm:prSet/>
      <dgm:spPr/>
      <dgm:t>
        <a:bodyPr/>
        <a:lstStyle/>
        <a:p>
          <a:endParaRPr lang="ru-RU"/>
        </a:p>
      </dgm:t>
    </dgm:pt>
    <dgm:pt modelId="{93EDEA55-E9E3-456C-B5B8-526516611066}">
      <dgm:prSet phldrT="[Текст]"/>
      <dgm:spPr/>
      <dgm:t>
        <a:bodyPr/>
        <a:lstStyle/>
        <a:p>
          <a:endParaRPr lang="ru-RU" dirty="0"/>
        </a:p>
      </dgm:t>
    </dgm:pt>
    <dgm:pt modelId="{B838A6C6-E096-4A97-93A2-FCA72F74B59D}" type="parTrans" cxnId="{A7C8E943-47B7-4B97-A7DA-85B4A35DD1A8}">
      <dgm:prSet/>
      <dgm:spPr/>
      <dgm:t>
        <a:bodyPr/>
        <a:lstStyle/>
        <a:p>
          <a:endParaRPr lang="ru-RU"/>
        </a:p>
      </dgm:t>
    </dgm:pt>
    <dgm:pt modelId="{3349D097-7292-4492-A960-07BEFE058B67}" type="sibTrans" cxnId="{A7C8E943-47B7-4B97-A7DA-85B4A35DD1A8}">
      <dgm:prSet/>
      <dgm:spPr/>
      <dgm:t>
        <a:bodyPr/>
        <a:lstStyle/>
        <a:p>
          <a:endParaRPr lang="ru-RU"/>
        </a:p>
      </dgm:t>
    </dgm:pt>
    <dgm:pt modelId="{94B56072-8FE1-402A-8615-D071C3D6F4FD}">
      <dgm:prSet phldrT="[Текст]"/>
      <dgm:spPr/>
      <dgm:t>
        <a:bodyPr/>
        <a:lstStyle/>
        <a:p>
          <a:r>
            <a:rPr lang="ru-RU" dirty="0" err="1" smtClean="0"/>
            <a:t>Ресурсоснабжающие</a:t>
          </a:r>
          <a:r>
            <a:rPr lang="ru-RU" dirty="0" smtClean="0"/>
            <a:t> организации</a:t>
          </a:r>
          <a:endParaRPr lang="ru-RU" dirty="0"/>
        </a:p>
      </dgm:t>
    </dgm:pt>
    <dgm:pt modelId="{7CF46902-4CC7-4EDA-A675-38B114C0A133}" type="sibTrans" cxnId="{739BC6A6-F983-42A0-BB69-577DB36BE424}">
      <dgm:prSet/>
      <dgm:spPr/>
      <dgm:t>
        <a:bodyPr/>
        <a:lstStyle/>
        <a:p>
          <a:endParaRPr lang="ru-RU"/>
        </a:p>
      </dgm:t>
    </dgm:pt>
    <dgm:pt modelId="{911639B3-751D-4459-B1C9-24DB741D58DF}" type="parTrans" cxnId="{739BC6A6-F983-42A0-BB69-577DB36BE424}">
      <dgm:prSet/>
      <dgm:spPr/>
      <dgm:t>
        <a:bodyPr/>
        <a:lstStyle/>
        <a:p>
          <a:endParaRPr lang="ru-RU"/>
        </a:p>
      </dgm:t>
    </dgm:pt>
    <dgm:pt modelId="{0BE41B0B-3E38-4EA3-A7F2-4574CADAE083}" type="pres">
      <dgm:prSet presAssocID="{CB2F7200-8AE8-4BD3-A961-EE5B63A883C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D3E353-E897-44AC-9510-400FC133440A}" type="pres">
      <dgm:prSet presAssocID="{CB2F7200-8AE8-4BD3-A961-EE5B63A883C2}" presName="matrix" presStyleCnt="0"/>
      <dgm:spPr/>
    </dgm:pt>
    <dgm:pt modelId="{FA8F1842-12AA-4CBC-AF05-CA88F2DFD32F}" type="pres">
      <dgm:prSet presAssocID="{CB2F7200-8AE8-4BD3-A961-EE5B63A883C2}" presName="tile1" presStyleLbl="node1" presStyleIdx="0" presStyleCnt="4" custLinFactNeighborY="-9242"/>
      <dgm:spPr/>
      <dgm:t>
        <a:bodyPr/>
        <a:lstStyle/>
        <a:p>
          <a:endParaRPr lang="ru-RU"/>
        </a:p>
      </dgm:t>
    </dgm:pt>
    <dgm:pt modelId="{C3C6B708-85B1-4962-91F3-E8210BC9DAFD}" type="pres">
      <dgm:prSet presAssocID="{CB2F7200-8AE8-4BD3-A961-EE5B63A883C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A0404-FA6B-44A1-BCE6-96C1211709AB}" type="pres">
      <dgm:prSet presAssocID="{CB2F7200-8AE8-4BD3-A961-EE5B63A883C2}" presName="tile2" presStyleLbl="node1" presStyleIdx="1" presStyleCnt="4"/>
      <dgm:spPr/>
      <dgm:t>
        <a:bodyPr/>
        <a:lstStyle/>
        <a:p>
          <a:endParaRPr lang="ru-RU"/>
        </a:p>
      </dgm:t>
    </dgm:pt>
    <dgm:pt modelId="{347D2980-AF43-4864-A5B0-5BBC810E1AF4}" type="pres">
      <dgm:prSet presAssocID="{CB2F7200-8AE8-4BD3-A961-EE5B63A883C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E01AD-7390-41C7-A92D-9CEB3DC339C0}" type="pres">
      <dgm:prSet presAssocID="{CB2F7200-8AE8-4BD3-A961-EE5B63A883C2}" presName="tile3" presStyleLbl="node1" presStyleIdx="2" presStyleCnt="4"/>
      <dgm:spPr/>
      <dgm:t>
        <a:bodyPr/>
        <a:lstStyle/>
        <a:p>
          <a:endParaRPr lang="ru-RU"/>
        </a:p>
      </dgm:t>
    </dgm:pt>
    <dgm:pt modelId="{908DCB6C-1058-453E-9950-8CE8BC8A47F6}" type="pres">
      <dgm:prSet presAssocID="{CB2F7200-8AE8-4BD3-A961-EE5B63A883C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D55F4-0F76-4A3C-9D44-12A7CA2470DD}" type="pres">
      <dgm:prSet presAssocID="{CB2F7200-8AE8-4BD3-A961-EE5B63A883C2}" presName="tile4" presStyleLbl="node1" presStyleIdx="3" presStyleCnt="4"/>
      <dgm:spPr/>
      <dgm:t>
        <a:bodyPr/>
        <a:lstStyle/>
        <a:p>
          <a:endParaRPr lang="ru-RU"/>
        </a:p>
      </dgm:t>
    </dgm:pt>
    <dgm:pt modelId="{535881DB-CD0C-47C1-B437-5C3C39A40781}" type="pres">
      <dgm:prSet presAssocID="{CB2F7200-8AE8-4BD3-A961-EE5B63A883C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7C8CC-4EEA-4313-8CA1-380F71E81886}" type="pres">
      <dgm:prSet presAssocID="{CB2F7200-8AE8-4BD3-A961-EE5B63A883C2}" presName="centerTile" presStyleLbl="fgShp" presStyleIdx="0" presStyleCnt="1" custScaleX="22875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6178772-64F8-44C4-94A8-9F13B12C8103}" type="presOf" srcId="{6066CFF6-65D6-45B9-B9FE-18F670F1D693}" destId="{347D2980-AF43-4864-A5B0-5BBC810E1AF4}" srcOrd="1" destOrd="0" presId="urn:microsoft.com/office/officeart/2005/8/layout/matrix1"/>
    <dgm:cxn modelId="{126D4EE2-C7F2-434E-8E0D-FAC9321A61BF}" type="presOf" srcId="{1CC506A9-0F3D-4D2E-9E2A-AE24B4BDAE5C}" destId="{535881DB-CD0C-47C1-B437-5C3C39A40781}" srcOrd="1" destOrd="0" presId="urn:microsoft.com/office/officeart/2005/8/layout/matrix1"/>
    <dgm:cxn modelId="{1EDD7D73-94BC-42CD-BA5C-6E4E21ADB6DB}" type="presOf" srcId="{31353890-3B08-4DE0-84EE-101798354DE0}" destId="{15CE01AD-7390-41C7-A92D-9CEB3DC339C0}" srcOrd="0" destOrd="0" presId="urn:microsoft.com/office/officeart/2005/8/layout/matrix1"/>
    <dgm:cxn modelId="{3DA2E583-DB26-4431-9111-A9BD1086D73B}" type="presOf" srcId="{94B56072-8FE1-402A-8615-D071C3D6F4FD}" destId="{FA8F1842-12AA-4CBC-AF05-CA88F2DFD32F}" srcOrd="0" destOrd="0" presId="urn:microsoft.com/office/officeart/2005/8/layout/matrix1"/>
    <dgm:cxn modelId="{B2251F14-F126-4E75-B56F-2F798DED181C}" type="presOf" srcId="{989BA1EB-D850-494B-AC19-D3A2F3CE0FC8}" destId="{64C7C8CC-4EEA-4313-8CA1-380F71E81886}" srcOrd="0" destOrd="0" presId="urn:microsoft.com/office/officeart/2005/8/layout/matrix1"/>
    <dgm:cxn modelId="{A7C8E943-47B7-4B97-A7DA-85B4A35DD1A8}" srcId="{989BA1EB-D850-494B-AC19-D3A2F3CE0FC8}" destId="{93EDEA55-E9E3-456C-B5B8-526516611066}" srcOrd="4" destOrd="0" parTransId="{B838A6C6-E096-4A97-93A2-FCA72F74B59D}" sibTransId="{3349D097-7292-4492-A960-07BEFE058B67}"/>
    <dgm:cxn modelId="{BCB0EFCB-257B-4864-8A4F-CF8E7086ADB2}" type="presOf" srcId="{94B56072-8FE1-402A-8615-D071C3D6F4FD}" destId="{C3C6B708-85B1-4962-91F3-E8210BC9DAFD}" srcOrd="1" destOrd="0" presId="urn:microsoft.com/office/officeart/2005/8/layout/matrix1"/>
    <dgm:cxn modelId="{F72E6489-FC70-47F8-AD86-51DE2DB08C6A}" srcId="{989BA1EB-D850-494B-AC19-D3A2F3CE0FC8}" destId="{6066CFF6-65D6-45B9-B9FE-18F670F1D693}" srcOrd="1" destOrd="0" parTransId="{CE986D7D-FF93-46B7-9E37-D847B041C581}" sibTransId="{2DB3A6FA-AD7A-4235-BAF3-5E2B8CA1EE7E}"/>
    <dgm:cxn modelId="{2D4F8DC3-E879-40B8-A06F-924348BE96EC}" type="presOf" srcId="{1CC506A9-0F3D-4D2E-9E2A-AE24B4BDAE5C}" destId="{096D55F4-0F76-4A3C-9D44-12A7CA2470DD}" srcOrd="0" destOrd="0" presId="urn:microsoft.com/office/officeart/2005/8/layout/matrix1"/>
    <dgm:cxn modelId="{739BC6A6-F983-42A0-BB69-577DB36BE424}" srcId="{989BA1EB-D850-494B-AC19-D3A2F3CE0FC8}" destId="{94B56072-8FE1-402A-8615-D071C3D6F4FD}" srcOrd="0" destOrd="0" parTransId="{911639B3-751D-4459-B1C9-24DB741D58DF}" sibTransId="{7CF46902-4CC7-4EDA-A675-38B114C0A133}"/>
    <dgm:cxn modelId="{2F5841C1-7A53-4C7A-BCB5-DA395882EFA8}" srcId="{CB2F7200-8AE8-4BD3-A961-EE5B63A883C2}" destId="{989BA1EB-D850-494B-AC19-D3A2F3CE0FC8}" srcOrd="0" destOrd="0" parTransId="{0F4438A6-CDE0-4FDF-8FFC-220FEBA21423}" sibTransId="{F5E86372-C5F4-42C6-ADCA-0ADD3EAA2E3A}"/>
    <dgm:cxn modelId="{C002EF3C-6DBE-4442-8FB4-387C4F270F9C}" type="presOf" srcId="{31353890-3B08-4DE0-84EE-101798354DE0}" destId="{908DCB6C-1058-453E-9950-8CE8BC8A47F6}" srcOrd="1" destOrd="0" presId="urn:microsoft.com/office/officeart/2005/8/layout/matrix1"/>
    <dgm:cxn modelId="{BD9E8907-857A-4458-9932-58F0A3B352FA}" srcId="{989BA1EB-D850-494B-AC19-D3A2F3CE0FC8}" destId="{31353890-3B08-4DE0-84EE-101798354DE0}" srcOrd="2" destOrd="0" parTransId="{1C6E5A9C-DAC4-4831-A779-AED215BCF232}" sibTransId="{E2EE4C5F-58D8-46A2-A187-F5E7F9E8AA01}"/>
    <dgm:cxn modelId="{FF6CD834-A569-4D12-B67E-6EF9E63EE902}" srcId="{989BA1EB-D850-494B-AC19-D3A2F3CE0FC8}" destId="{1CC506A9-0F3D-4D2E-9E2A-AE24B4BDAE5C}" srcOrd="3" destOrd="0" parTransId="{5DE18975-1ACF-4209-92D7-71B76E23C959}" sibTransId="{279B7778-6D76-4706-941D-D6993B6FA4B5}"/>
    <dgm:cxn modelId="{FC59C237-C536-4F15-A3D7-6B3C8678A102}" type="presOf" srcId="{6066CFF6-65D6-45B9-B9FE-18F670F1D693}" destId="{074A0404-FA6B-44A1-BCE6-96C1211709AB}" srcOrd="0" destOrd="0" presId="urn:microsoft.com/office/officeart/2005/8/layout/matrix1"/>
    <dgm:cxn modelId="{011B02C8-0E5A-446E-9553-A169B7997186}" type="presOf" srcId="{CB2F7200-8AE8-4BD3-A961-EE5B63A883C2}" destId="{0BE41B0B-3E38-4EA3-A7F2-4574CADAE083}" srcOrd="0" destOrd="0" presId="urn:microsoft.com/office/officeart/2005/8/layout/matrix1"/>
    <dgm:cxn modelId="{E37FBA81-1D95-4FB8-BD15-819C9B3DA4A2}" type="presParOf" srcId="{0BE41B0B-3E38-4EA3-A7F2-4574CADAE083}" destId="{63D3E353-E897-44AC-9510-400FC133440A}" srcOrd="0" destOrd="0" presId="urn:microsoft.com/office/officeart/2005/8/layout/matrix1"/>
    <dgm:cxn modelId="{38FF1572-9345-4EE1-9184-6D6A665D0254}" type="presParOf" srcId="{63D3E353-E897-44AC-9510-400FC133440A}" destId="{FA8F1842-12AA-4CBC-AF05-CA88F2DFD32F}" srcOrd="0" destOrd="0" presId="urn:microsoft.com/office/officeart/2005/8/layout/matrix1"/>
    <dgm:cxn modelId="{2C83C551-835C-4955-85F5-4A824E27C6F4}" type="presParOf" srcId="{63D3E353-E897-44AC-9510-400FC133440A}" destId="{C3C6B708-85B1-4962-91F3-E8210BC9DAFD}" srcOrd="1" destOrd="0" presId="urn:microsoft.com/office/officeart/2005/8/layout/matrix1"/>
    <dgm:cxn modelId="{FF2FAF13-16B8-4352-A8A8-5FDD6C19D5A3}" type="presParOf" srcId="{63D3E353-E897-44AC-9510-400FC133440A}" destId="{074A0404-FA6B-44A1-BCE6-96C1211709AB}" srcOrd="2" destOrd="0" presId="urn:microsoft.com/office/officeart/2005/8/layout/matrix1"/>
    <dgm:cxn modelId="{70EBA486-8F6B-4D08-AD96-2492A36CFA68}" type="presParOf" srcId="{63D3E353-E897-44AC-9510-400FC133440A}" destId="{347D2980-AF43-4864-A5B0-5BBC810E1AF4}" srcOrd="3" destOrd="0" presId="urn:microsoft.com/office/officeart/2005/8/layout/matrix1"/>
    <dgm:cxn modelId="{30B7641E-37DF-44F0-9E45-191962E91280}" type="presParOf" srcId="{63D3E353-E897-44AC-9510-400FC133440A}" destId="{15CE01AD-7390-41C7-A92D-9CEB3DC339C0}" srcOrd="4" destOrd="0" presId="urn:microsoft.com/office/officeart/2005/8/layout/matrix1"/>
    <dgm:cxn modelId="{E0B71638-2572-4FC5-8AA3-F30B7DBB2F6C}" type="presParOf" srcId="{63D3E353-E897-44AC-9510-400FC133440A}" destId="{908DCB6C-1058-453E-9950-8CE8BC8A47F6}" srcOrd="5" destOrd="0" presId="urn:microsoft.com/office/officeart/2005/8/layout/matrix1"/>
    <dgm:cxn modelId="{6CD12D52-9A82-4D6A-9D54-75D4C6C38088}" type="presParOf" srcId="{63D3E353-E897-44AC-9510-400FC133440A}" destId="{096D55F4-0F76-4A3C-9D44-12A7CA2470DD}" srcOrd="6" destOrd="0" presId="urn:microsoft.com/office/officeart/2005/8/layout/matrix1"/>
    <dgm:cxn modelId="{50965FA6-9BD3-4749-BBE5-7B1A02F4ED06}" type="presParOf" srcId="{63D3E353-E897-44AC-9510-400FC133440A}" destId="{535881DB-CD0C-47C1-B437-5C3C39A40781}" srcOrd="7" destOrd="0" presId="urn:microsoft.com/office/officeart/2005/8/layout/matrix1"/>
    <dgm:cxn modelId="{E88AF51F-65AA-4686-826D-F94EE37C6D94}" type="presParOf" srcId="{0BE41B0B-3E38-4EA3-A7F2-4574CADAE083}" destId="{64C7C8CC-4EEA-4313-8CA1-380F71E8188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1D2739-4470-4C58-BC5E-B54A85D5331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D3225B-B10C-4498-8E10-C40316F2A31D}">
      <dgm:prSet phldrT="[Текст]" custT="1"/>
      <dgm:spPr/>
      <dgm:t>
        <a:bodyPr/>
        <a:lstStyle/>
        <a:p>
          <a:r>
            <a:rPr lang="ru-RU" sz="1800" dirty="0" smtClean="0"/>
            <a:t>Черновик</a:t>
          </a:r>
          <a:endParaRPr lang="ru-RU" sz="1800" dirty="0"/>
        </a:p>
      </dgm:t>
    </dgm:pt>
    <dgm:pt modelId="{D6ADA5BB-9ED0-4DB2-9F48-3F81922A83A2}" type="parTrans" cxnId="{A8990602-1926-40AD-B63D-0FF0A0689FC2}">
      <dgm:prSet/>
      <dgm:spPr/>
      <dgm:t>
        <a:bodyPr/>
        <a:lstStyle/>
        <a:p>
          <a:endParaRPr lang="ru-RU"/>
        </a:p>
      </dgm:t>
    </dgm:pt>
    <dgm:pt modelId="{5E38EB96-1542-4147-A40C-DAEC783FE94A}" type="sibTrans" cxnId="{A8990602-1926-40AD-B63D-0FF0A0689FC2}">
      <dgm:prSet/>
      <dgm:spPr/>
      <dgm:t>
        <a:bodyPr/>
        <a:lstStyle/>
        <a:p>
          <a:endParaRPr lang="ru-RU"/>
        </a:p>
      </dgm:t>
    </dgm:pt>
    <dgm:pt modelId="{69258767-188E-49F5-AADA-C7BAEF7598F5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1200" dirty="0" err="1" smtClean="0"/>
            <a:t>Ресурсоснабжающая</a:t>
          </a:r>
          <a:r>
            <a:rPr lang="ru-RU" sz="1200" dirty="0" smtClean="0"/>
            <a:t> организация, организации, оказывающие услуги по начислению платы за коммунальные ресурсы, УК</a:t>
          </a:r>
          <a:r>
            <a:rPr lang="en-US" sz="1200" dirty="0" smtClean="0"/>
            <a:t> </a:t>
          </a:r>
          <a:endParaRPr lang="ru-RU" sz="1200" dirty="0"/>
        </a:p>
      </dgm:t>
    </dgm:pt>
    <dgm:pt modelId="{24143F70-FF63-437D-A1D0-844F65136D2F}" type="parTrans" cxnId="{3E15EE5A-734D-41FE-911B-370BBC4A3E74}">
      <dgm:prSet/>
      <dgm:spPr/>
      <dgm:t>
        <a:bodyPr/>
        <a:lstStyle/>
        <a:p>
          <a:endParaRPr lang="ru-RU"/>
        </a:p>
      </dgm:t>
    </dgm:pt>
    <dgm:pt modelId="{A8ACDA66-1068-419D-B31D-1EF2357D1D8D}" type="sibTrans" cxnId="{3E15EE5A-734D-41FE-911B-370BBC4A3E74}">
      <dgm:prSet/>
      <dgm:spPr/>
      <dgm:t>
        <a:bodyPr/>
        <a:lstStyle/>
        <a:p>
          <a:endParaRPr lang="ru-RU"/>
        </a:p>
      </dgm:t>
    </dgm:pt>
    <dgm:pt modelId="{CF697035-40CC-41D6-928A-82E329DDA5E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200" b="0" dirty="0" smtClean="0">
              <a:effectLst/>
            </a:rPr>
            <a:t>Акты: формирование, изменение, подписание;</a:t>
          </a:r>
        </a:p>
        <a:p>
          <a:pPr>
            <a:spcAft>
              <a:spcPts val="0"/>
            </a:spcAft>
          </a:pPr>
          <a:r>
            <a:rPr lang="ru-RU" sz="1200" b="0" dirty="0" smtClean="0">
              <a:effectLst/>
            </a:rPr>
            <a:t>Справки-расчеты: формирование, изменение, подписание</a:t>
          </a:r>
          <a:endParaRPr lang="ru-RU" sz="1200" dirty="0"/>
        </a:p>
      </dgm:t>
    </dgm:pt>
    <dgm:pt modelId="{1E58EC0E-7D43-4723-ABA9-14E6287B32CC}" type="parTrans" cxnId="{55E8D403-8D23-47A9-A801-950CA1DF6C83}">
      <dgm:prSet/>
      <dgm:spPr/>
      <dgm:t>
        <a:bodyPr/>
        <a:lstStyle/>
        <a:p>
          <a:endParaRPr lang="ru-RU"/>
        </a:p>
      </dgm:t>
    </dgm:pt>
    <dgm:pt modelId="{593ECFB5-5C27-4768-87F4-77BAF5E61828}" type="sibTrans" cxnId="{55E8D403-8D23-47A9-A801-950CA1DF6C83}">
      <dgm:prSet/>
      <dgm:spPr/>
      <dgm:t>
        <a:bodyPr/>
        <a:lstStyle/>
        <a:p>
          <a:endParaRPr lang="ru-RU"/>
        </a:p>
      </dgm:t>
    </dgm:pt>
    <dgm:pt modelId="{96AA48F5-D89C-42E8-AF38-A665E0183D67}">
      <dgm:prSet phldrT="[Текст]" custT="1"/>
      <dgm:spPr/>
      <dgm:t>
        <a:bodyPr/>
        <a:lstStyle/>
        <a:p>
          <a:r>
            <a:rPr lang="ru-RU" sz="1800" dirty="0" smtClean="0"/>
            <a:t>На</a:t>
          </a:r>
          <a:r>
            <a:rPr lang="ru-RU" sz="1100" dirty="0" smtClean="0"/>
            <a:t> </a:t>
          </a:r>
          <a:r>
            <a:rPr lang="ru-RU" sz="1800" dirty="0" smtClean="0"/>
            <a:t>согласовании</a:t>
          </a:r>
          <a:r>
            <a:rPr lang="ru-RU" sz="1100" dirty="0" smtClean="0"/>
            <a:t>. </a:t>
          </a:r>
          <a:r>
            <a:rPr lang="ru-RU" sz="1800" dirty="0" smtClean="0"/>
            <a:t>ОМС</a:t>
          </a:r>
          <a:endParaRPr lang="ru-RU" sz="1800" dirty="0"/>
        </a:p>
      </dgm:t>
    </dgm:pt>
    <dgm:pt modelId="{F94A7FF0-B6B3-4B30-9E11-96424DDFD652}" type="parTrans" cxnId="{C19ACE04-6C66-42D1-A5C5-E36497808D64}">
      <dgm:prSet/>
      <dgm:spPr/>
      <dgm:t>
        <a:bodyPr/>
        <a:lstStyle/>
        <a:p>
          <a:endParaRPr lang="ru-RU"/>
        </a:p>
      </dgm:t>
    </dgm:pt>
    <dgm:pt modelId="{1DA69341-E35F-4AA8-BC2B-57FC9E7202FD}" type="sibTrans" cxnId="{C19ACE04-6C66-42D1-A5C5-E36497808D64}">
      <dgm:prSet/>
      <dgm:spPr/>
      <dgm:t>
        <a:bodyPr/>
        <a:lstStyle/>
        <a:p>
          <a:endParaRPr lang="ru-RU"/>
        </a:p>
      </dgm:t>
    </dgm:pt>
    <dgm:pt modelId="{99159346-D4F0-4384-9913-85D3982D4366}">
      <dgm:prSet phldrT="[Текст]" custT="1"/>
      <dgm:spPr/>
      <dgm:t>
        <a:bodyPr/>
        <a:lstStyle/>
        <a:p>
          <a:r>
            <a:rPr lang="ru-RU" sz="1800" dirty="0" smtClean="0"/>
            <a:t>На</a:t>
          </a:r>
          <a:r>
            <a:rPr lang="ru-RU" sz="1100" dirty="0" smtClean="0"/>
            <a:t> </a:t>
          </a:r>
          <a:r>
            <a:rPr lang="ru-RU" sz="1800" dirty="0" smtClean="0"/>
            <a:t>согласовании</a:t>
          </a:r>
          <a:r>
            <a:rPr lang="ru-RU" sz="1100" dirty="0" smtClean="0"/>
            <a:t>. </a:t>
          </a:r>
          <a:r>
            <a:rPr lang="ru-RU" sz="1800" dirty="0" smtClean="0"/>
            <a:t>Вторая</a:t>
          </a:r>
          <a:r>
            <a:rPr lang="ru-RU" sz="1100" dirty="0" smtClean="0"/>
            <a:t> </a:t>
          </a:r>
          <a:r>
            <a:rPr lang="ru-RU" sz="1800" dirty="0" smtClean="0"/>
            <a:t>сторона</a:t>
          </a:r>
          <a:endParaRPr lang="ru-RU" sz="1800" dirty="0"/>
        </a:p>
      </dgm:t>
    </dgm:pt>
    <dgm:pt modelId="{EB9C0C65-01E4-49CF-AFDE-133BCDC5EEE6}" type="parTrans" cxnId="{AC770FD4-BDD8-4D2B-A0B8-E29041E0A218}">
      <dgm:prSet/>
      <dgm:spPr/>
      <dgm:t>
        <a:bodyPr/>
        <a:lstStyle/>
        <a:p>
          <a:endParaRPr lang="ru-RU"/>
        </a:p>
      </dgm:t>
    </dgm:pt>
    <dgm:pt modelId="{9EE69E64-72A9-42F6-BF8D-0BB9717E1B8C}" type="sibTrans" cxnId="{AC770FD4-BDD8-4D2B-A0B8-E29041E0A218}">
      <dgm:prSet/>
      <dgm:spPr/>
      <dgm:t>
        <a:bodyPr/>
        <a:lstStyle/>
        <a:p>
          <a:endParaRPr lang="ru-RU"/>
        </a:p>
      </dgm:t>
    </dgm:pt>
    <dgm:pt modelId="{412FAF14-5BC9-44AC-8851-5580B5F9F93F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1200" dirty="0" smtClean="0"/>
            <a:t>Комитет ЖКХ / Комитет ТЭК</a:t>
          </a:r>
          <a:endParaRPr lang="ru-RU" sz="1200" dirty="0"/>
        </a:p>
      </dgm:t>
    </dgm:pt>
    <dgm:pt modelId="{3466E371-1643-4BB1-AD74-774CB0B886E4}" type="parTrans" cxnId="{F1F93E0E-5A6B-4498-ACE8-B409F05B3AA7}">
      <dgm:prSet/>
      <dgm:spPr/>
      <dgm:t>
        <a:bodyPr/>
        <a:lstStyle/>
        <a:p>
          <a:endParaRPr lang="ru-RU"/>
        </a:p>
      </dgm:t>
    </dgm:pt>
    <dgm:pt modelId="{C73BF600-DD7D-4F38-B071-868DD314984E}" type="sibTrans" cxnId="{F1F93E0E-5A6B-4498-ACE8-B409F05B3AA7}">
      <dgm:prSet/>
      <dgm:spPr/>
      <dgm:t>
        <a:bodyPr/>
        <a:lstStyle/>
        <a:p>
          <a:endParaRPr lang="ru-RU"/>
        </a:p>
      </dgm:t>
    </dgm:pt>
    <dgm:pt modelId="{8C59ED8E-5D2B-41F1-BC2D-775EEB8F5965}">
      <dgm:prSet phldrT="[Текст]" custT="1"/>
      <dgm:spPr/>
      <dgm:t>
        <a:bodyPr/>
        <a:lstStyle/>
        <a:p>
          <a:r>
            <a:rPr lang="ru-RU" sz="1200" b="0" dirty="0" smtClean="0">
              <a:effectLst/>
            </a:rPr>
            <a:t>Все документы: проверка, согласование/отклонение</a:t>
          </a:r>
          <a:endParaRPr lang="ru-RU" sz="1200" dirty="0"/>
        </a:p>
      </dgm:t>
    </dgm:pt>
    <dgm:pt modelId="{CA6419BD-F5C8-47AE-9E87-BC41CF712922}" type="parTrans" cxnId="{5402F641-7304-4BDD-B256-7A406D79FF57}">
      <dgm:prSet/>
      <dgm:spPr/>
      <dgm:t>
        <a:bodyPr/>
        <a:lstStyle/>
        <a:p>
          <a:endParaRPr lang="ru-RU"/>
        </a:p>
      </dgm:t>
    </dgm:pt>
    <dgm:pt modelId="{9ACCDDF5-805E-42F4-8F49-2F838FFEE774}" type="sibTrans" cxnId="{5402F641-7304-4BDD-B256-7A406D79FF57}">
      <dgm:prSet/>
      <dgm:spPr/>
      <dgm:t>
        <a:bodyPr/>
        <a:lstStyle/>
        <a:p>
          <a:endParaRPr lang="ru-RU"/>
        </a:p>
      </dgm:t>
    </dgm:pt>
    <dgm:pt modelId="{A76EF06C-D5DF-4AD5-9BE7-0C33F0252E94}">
      <dgm:prSet phldrT="[Текст]" custT="1"/>
      <dgm:spPr/>
      <dgm:t>
        <a:bodyPr/>
        <a:lstStyle/>
        <a:p>
          <a:r>
            <a:rPr lang="ru-RU" sz="1800" dirty="0" smtClean="0"/>
            <a:t>На</a:t>
          </a:r>
          <a:r>
            <a:rPr lang="ru-RU" sz="1100" dirty="0" smtClean="0"/>
            <a:t> </a:t>
          </a:r>
          <a:r>
            <a:rPr lang="ru-RU" sz="1800" dirty="0" smtClean="0"/>
            <a:t>согласовании</a:t>
          </a:r>
          <a:r>
            <a:rPr lang="ru-RU" sz="1100" dirty="0" smtClean="0"/>
            <a:t>. </a:t>
          </a:r>
          <a:r>
            <a:rPr lang="ru-RU" sz="1800" dirty="0" smtClean="0"/>
            <a:t>Комитет</a:t>
          </a:r>
          <a:r>
            <a:rPr lang="ru-RU" sz="1100" dirty="0" smtClean="0"/>
            <a:t> </a:t>
          </a:r>
          <a:r>
            <a:rPr lang="ru-RU" sz="1800" dirty="0" smtClean="0"/>
            <a:t>тарифов (Уровень 1, уровень 2, уровень 3)</a:t>
          </a:r>
          <a:endParaRPr lang="ru-RU" sz="1800" dirty="0"/>
        </a:p>
      </dgm:t>
    </dgm:pt>
    <dgm:pt modelId="{BC43ECCC-D80C-4C21-988E-CC3B2AF69340}" type="parTrans" cxnId="{92ED89C9-D3FF-406E-8556-BEFAB7B60B0F}">
      <dgm:prSet/>
      <dgm:spPr/>
      <dgm:t>
        <a:bodyPr/>
        <a:lstStyle/>
        <a:p>
          <a:endParaRPr lang="ru-RU"/>
        </a:p>
      </dgm:t>
    </dgm:pt>
    <dgm:pt modelId="{5E404C9D-DE12-4F28-8348-B376458E8B09}" type="sibTrans" cxnId="{92ED89C9-D3FF-406E-8556-BEFAB7B60B0F}">
      <dgm:prSet/>
      <dgm:spPr/>
      <dgm:t>
        <a:bodyPr/>
        <a:lstStyle/>
        <a:p>
          <a:endParaRPr lang="ru-RU"/>
        </a:p>
      </dgm:t>
    </dgm:pt>
    <dgm:pt modelId="{CB50D0E8-027F-4BB8-9F8C-14CA571E34F0}">
      <dgm:prSet phldrT="[Текст]" custT="1"/>
      <dgm:spPr/>
      <dgm:t>
        <a:bodyPr/>
        <a:lstStyle/>
        <a:p>
          <a:r>
            <a:rPr lang="ru-RU" sz="1800" dirty="0" smtClean="0"/>
            <a:t>На</a:t>
          </a:r>
          <a:r>
            <a:rPr lang="ru-RU" sz="1100" dirty="0" smtClean="0"/>
            <a:t> </a:t>
          </a:r>
          <a:r>
            <a:rPr lang="ru-RU" sz="1800" dirty="0" smtClean="0"/>
            <a:t>согласовании.</a:t>
          </a:r>
          <a:r>
            <a:rPr lang="ru-RU" sz="1100" dirty="0" smtClean="0"/>
            <a:t> </a:t>
          </a:r>
          <a:r>
            <a:rPr lang="ru-RU" sz="1800" dirty="0" smtClean="0"/>
            <a:t>Комитет ЖКХ / На согласовании. Комитет ТЭК</a:t>
          </a:r>
          <a:endParaRPr lang="ru-RU" sz="1800" dirty="0"/>
        </a:p>
      </dgm:t>
    </dgm:pt>
    <dgm:pt modelId="{B54F6192-593E-4031-83AA-18D00E43B37A}" type="parTrans" cxnId="{8957FA20-7CEC-4C32-9A5E-453A7DF6AEDD}">
      <dgm:prSet/>
      <dgm:spPr/>
      <dgm:t>
        <a:bodyPr/>
        <a:lstStyle/>
        <a:p>
          <a:endParaRPr lang="ru-RU"/>
        </a:p>
      </dgm:t>
    </dgm:pt>
    <dgm:pt modelId="{E3B5FE81-4C4E-4547-8962-31E6388D3685}" type="sibTrans" cxnId="{8957FA20-7CEC-4C32-9A5E-453A7DF6AEDD}">
      <dgm:prSet/>
      <dgm:spPr/>
      <dgm:t>
        <a:bodyPr/>
        <a:lstStyle/>
        <a:p>
          <a:endParaRPr lang="ru-RU"/>
        </a:p>
      </dgm:t>
    </dgm:pt>
    <dgm:pt modelId="{7A789AF6-23D5-419B-BE3E-E0DE24E10017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1200" dirty="0" smtClean="0"/>
            <a:t>Организации, оказывающие услуги по начислению платы за коммунальные ресурсы</a:t>
          </a:r>
          <a:endParaRPr lang="ru-RU" sz="1200" dirty="0"/>
        </a:p>
      </dgm:t>
    </dgm:pt>
    <dgm:pt modelId="{5D97E488-D0B9-4691-9BFE-91B95ABED24C}" type="parTrans" cxnId="{2A86B779-A700-484F-91B4-C1F6FD23D5B4}">
      <dgm:prSet/>
      <dgm:spPr/>
      <dgm:t>
        <a:bodyPr/>
        <a:lstStyle/>
        <a:p>
          <a:endParaRPr lang="ru-RU"/>
        </a:p>
      </dgm:t>
    </dgm:pt>
    <dgm:pt modelId="{400E10D1-A2EE-4C7E-82F2-F9FD3CA59361}" type="sibTrans" cxnId="{2A86B779-A700-484F-91B4-C1F6FD23D5B4}">
      <dgm:prSet/>
      <dgm:spPr/>
      <dgm:t>
        <a:bodyPr/>
        <a:lstStyle/>
        <a:p>
          <a:endParaRPr lang="ru-RU"/>
        </a:p>
      </dgm:t>
    </dgm:pt>
    <dgm:pt modelId="{09B168F1-C480-431A-993A-8702D9404531}">
      <dgm:prSet phldrT="[Текст]" custT="1"/>
      <dgm:spPr/>
      <dgm:t>
        <a:bodyPr/>
        <a:lstStyle/>
        <a:p>
          <a:r>
            <a:rPr lang="ru-RU" sz="1200" b="0" dirty="0" smtClean="0">
              <a:effectLst/>
            </a:rPr>
            <a:t>Акты: проверка, подписание/отклонение</a:t>
          </a:r>
          <a:endParaRPr lang="ru-RU" sz="1200" dirty="0"/>
        </a:p>
      </dgm:t>
    </dgm:pt>
    <dgm:pt modelId="{9350D2FB-AC76-41D6-A2CC-0D8593A864DC}" type="parTrans" cxnId="{881DF86C-B919-4088-B102-961B45C312BB}">
      <dgm:prSet/>
      <dgm:spPr/>
      <dgm:t>
        <a:bodyPr/>
        <a:lstStyle/>
        <a:p>
          <a:endParaRPr lang="ru-RU"/>
        </a:p>
      </dgm:t>
    </dgm:pt>
    <dgm:pt modelId="{505DE8A7-1007-4701-9E75-7D7A588DDA43}" type="sibTrans" cxnId="{881DF86C-B919-4088-B102-961B45C312BB}">
      <dgm:prSet/>
      <dgm:spPr/>
      <dgm:t>
        <a:bodyPr/>
        <a:lstStyle/>
        <a:p>
          <a:endParaRPr lang="ru-RU"/>
        </a:p>
      </dgm:t>
    </dgm:pt>
    <dgm:pt modelId="{5813E857-CC2C-45A1-AE38-AE9663160EAC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1200" dirty="0" smtClean="0"/>
            <a:t>Комитет по тарифам и ценовой политике Ленинградской области</a:t>
          </a:r>
          <a:endParaRPr lang="ru-RU" sz="1200" dirty="0"/>
        </a:p>
      </dgm:t>
    </dgm:pt>
    <dgm:pt modelId="{342B371B-9643-432A-B4D7-78A68D287B07}" type="parTrans" cxnId="{0C216654-8651-4144-9E01-745AC1B9F33C}">
      <dgm:prSet/>
      <dgm:spPr/>
      <dgm:t>
        <a:bodyPr/>
        <a:lstStyle/>
        <a:p>
          <a:endParaRPr lang="ru-RU"/>
        </a:p>
      </dgm:t>
    </dgm:pt>
    <dgm:pt modelId="{79EF78F0-7DF4-4DA4-949B-ADB1EEC1E054}" type="sibTrans" cxnId="{0C216654-8651-4144-9E01-745AC1B9F33C}">
      <dgm:prSet/>
      <dgm:spPr/>
      <dgm:t>
        <a:bodyPr/>
        <a:lstStyle/>
        <a:p>
          <a:endParaRPr lang="ru-RU"/>
        </a:p>
      </dgm:t>
    </dgm:pt>
    <dgm:pt modelId="{46C93280-5EE9-4C9A-8C47-85B54575A61C}">
      <dgm:prSet phldrT="[Текст]" custT="1"/>
      <dgm:spPr/>
      <dgm:t>
        <a:bodyPr/>
        <a:lstStyle/>
        <a:p>
          <a:r>
            <a:rPr lang="ru-RU" sz="1200" b="0" dirty="0" smtClean="0">
              <a:effectLst/>
            </a:rPr>
            <a:t>Справки-расчеты: проверка, подписание/отклонение</a:t>
          </a:r>
          <a:endParaRPr lang="ru-RU" sz="1200" dirty="0"/>
        </a:p>
      </dgm:t>
    </dgm:pt>
    <dgm:pt modelId="{9A5DE1BD-EEDA-4C15-ABC9-981082253F47}" type="parTrans" cxnId="{5A3D29D5-DA86-4BFA-A2D8-AD1F46422C59}">
      <dgm:prSet/>
      <dgm:spPr/>
      <dgm:t>
        <a:bodyPr/>
        <a:lstStyle/>
        <a:p>
          <a:endParaRPr lang="ru-RU"/>
        </a:p>
      </dgm:t>
    </dgm:pt>
    <dgm:pt modelId="{9BF30F05-D37A-4026-8612-C61B82EDECBD}" type="sibTrans" cxnId="{5A3D29D5-DA86-4BFA-A2D8-AD1F46422C59}">
      <dgm:prSet/>
      <dgm:spPr/>
      <dgm:t>
        <a:bodyPr/>
        <a:lstStyle/>
        <a:p>
          <a:endParaRPr lang="ru-RU"/>
        </a:p>
      </dgm:t>
    </dgm:pt>
    <dgm:pt modelId="{5AD26B1D-AC78-46B0-996A-C7AE9E5B4CC8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1200" dirty="0" smtClean="0"/>
            <a:t>ОМС</a:t>
          </a:r>
          <a:endParaRPr lang="ru-RU" sz="1200" dirty="0"/>
        </a:p>
      </dgm:t>
    </dgm:pt>
    <dgm:pt modelId="{077ABA23-598A-47C2-B27B-49F6664AC87D}" type="sibTrans" cxnId="{0891B7EE-484C-4530-A018-96BC56813D8A}">
      <dgm:prSet/>
      <dgm:spPr/>
      <dgm:t>
        <a:bodyPr/>
        <a:lstStyle/>
        <a:p>
          <a:endParaRPr lang="ru-RU"/>
        </a:p>
      </dgm:t>
    </dgm:pt>
    <dgm:pt modelId="{77B655D8-B8A5-4F04-8139-F8577B95020E}" type="parTrans" cxnId="{0891B7EE-484C-4530-A018-96BC56813D8A}">
      <dgm:prSet/>
      <dgm:spPr/>
      <dgm:t>
        <a:bodyPr/>
        <a:lstStyle/>
        <a:p>
          <a:endParaRPr lang="ru-RU"/>
        </a:p>
      </dgm:t>
    </dgm:pt>
    <dgm:pt modelId="{CD67C61D-B167-4615-AA6E-94A3DC762C6C}">
      <dgm:prSet phldrT="[Текст]" custT="1"/>
      <dgm:spPr/>
      <dgm:t>
        <a:bodyPr/>
        <a:lstStyle/>
        <a:p>
          <a:r>
            <a:rPr lang="ru-RU" sz="1200" b="0" dirty="0" smtClean="0">
              <a:effectLst/>
            </a:rPr>
            <a:t>Акты: проверка, подписание/отклонение</a:t>
          </a:r>
          <a:endParaRPr lang="ru-RU" sz="1200" dirty="0"/>
        </a:p>
      </dgm:t>
    </dgm:pt>
    <dgm:pt modelId="{5793D033-CBA1-483D-8B6F-51D86B2DC23F}" type="sibTrans" cxnId="{E3F3A8C2-9F38-4546-AD9C-92FDEA708F15}">
      <dgm:prSet/>
      <dgm:spPr/>
      <dgm:t>
        <a:bodyPr/>
        <a:lstStyle/>
        <a:p>
          <a:endParaRPr lang="ru-RU"/>
        </a:p>
      </dgm:t>
    </dgm:pt>
    <dgm:pt modelId="{D64E7F67-BE85-49E0-92BC-1D09961AC47D}" type="parTrans" cxnId="{E3F3A8C2-9F38-4546-AD9C-92FDEA708F15}">
      <dgm:prSet/>
      <dgm:spPr/>
      <dgm:t>
        <a:bodyPr/>
        <a:lstStyle/>
        <a:p>
          <a:endParaRPr lang="ru-RU"/>
        </a:p>
      </dgm:t>
    </dgm:pt>
    <dgm:pt modelId="{1B058B37-79C6-4BE3-9025-2C28B0D937F1}">
      <dgm:prSet phldrT="[Текст]" custT="1"/>
      <dgm:spPr/>
      <dgm:t>
        <a:bodyPr/>
        <a:lstStyle/>
        <a:p>
          <a:r>
            <a:rPr lang="ru-RU" sz="1800" dirty="0" smtClean="0"/>
            <a:t>На согласовании. РСО</a:t>
          </a:r>
          <a:endParaRPr lang="ru-RU" sz="1800" dirty="0"/>
        </a:p>
      </dgm:t>
    </dgm:pt>
    <dgm:pt modelId="{C47F9D22-B44E-44FD-BE72-CE6CD04007DF}" type="parTrans" cxnId="{7A76214C-0B99-4CD0-90C5-2B6E44800366}">
      <dgm:prSet/>
      <dgm:spPr/>
      <dgm:t>
        <a:bodyPr/>
        <a:lstStyle/>
        <a:p>
          <a:endParaRPr lang="ru-RU"/>
        </a:p>
      </dgm:t>
    </dgm:pt>
    <dgm:pt modelId="{F887A160-A863-4597-A25E-C0F77012CF91}" type="sibTrans" cxnId="{7A76214C-0B99-4CD0-90C5-2B6E44800366}">
      <dgm:prSet/>
      <dgm:spPr/>
      <dgm:t>
        <a:bodyPr/>
        <a:lstStyle/>
        <a:p>
          <a:endParaRPr lang="ru-RU"/>
        </a:p>
      </dgm:t>
    </dgm:pt>
    <dgm:pt modelId="{669CEE23-178B-4669-880B-81E2435634CF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1200" dirty="0" err="1" smtClean="0"/>
            <a:t>Ресурсоснабжающая</a:t>
          </a:r>
          <a:r>
            <a:rPr lang="ru-RU" sz="1200" dirty="0" smtClean="0"/>
            <a:t> организация</a:t>
          </a:r>
          <a:endParaRPr lang="ru-RU" sz="1200" dirty="0"/>
        </a:p>
      </dgm:t>
    </dgm:pt>
    <dgm:pt modelId="{A31DD68E-8E42-4BC1-9F98-877EEB2A138E}" type="parTrans" cxnId="{8D26D1AF-74CA-4AC6-8AA5-56B75441FB43}">
      <dgm:prSet/>
      <dgm:spPr/>
      <dgm:t>
        <a:bodyPr/>
        <a:lstStyle/>
        <a:p>
          <a:endParaRPr lang="ru-RU"/>
        </a:p>
      </dgm:t>
    </dgm:pt>
    <dgm:pt modelId="{BDEDC9FA-0103-4D68-B5BD-8CE05F34B14C}" type="sibTrans" cxnId="{8D26D1AF-74CA-4AC6-8AA5-56B75441FB43}">
      <dgm:prSet/>
      <dgm:spPr/>
      <dgm:t>
        <a:bodyPr/>
        <a:lstStyle/>
        <a:p>
          <a:endParaRPr lang="ru-RU"/>
        </a:p>
      </dgm:t>
    </dgm:pt>
    <dgm:pt modelId="{4ADC7BC8-9831-49DB-8C6C-827B5C8E0134}">
      <dgm:prSet phldrT="[Текст]" custT="1"/>
      <dgm:spPr/>
      <dgm:t>
        <a:bodyPr/>
        <a:lstStyle/>
        <a:p>
          <a:r>
            <a:rPr lang="ru-RU" sz="1200" b="0" dirty="0" smtClean="0">
              <a:effectLst/>
            </a:rPr>
            <a:t>Акты</a:t>
          </a:r>
          <a:r>
            <a:rPr lang="en-US" sz="1200" b="0" dirty="0" smtClean="0">
              <a:effectLst/>
            </a:rPr>
            <a:t> </a:t>
          </a:r>
          <a:r>
            <a:rPr lang="ru-RU" sz="1200" b="0" dirty="0" smtClean="0">
              <a:effectLst/>
            </a:rPr>
            <a:t>и справки-расчеты: согласование</a:t>
          </a:r>
          <a:endParaRPr lang="ru-RU" sz="1200" dirty="0"/>
        </a:p>
      </dgm:t>
    </dgm:pt>
    <dgm:pt modelId="{5880EB85-5C8E-4928-BBE9-18CBB0E7B4F7}" type="parTrans" cxnId="{5E4C9E33-B6BF-4C47-A47B-EE888D1B5E59}">
      <dgm:prSet/>
      <dgm:spPr/>
      <dgm:t>
        <a:bodyPr/>
        <a:lstStyle/>
        <a:p>
          <a:endParaRPr lang="ru-RU"/>
        </a:p>
      </dgm:t>
    </dgm:pt>
    <dgm:pt modelId="{C61B14BE-AED5-427E-A266-90287C156744}" type="sibTrans" cxnId="{5E4C9E33-B6BF-4C47-A47B-EE888D1B5E59}">
      <dgm:prSet/>
      <dgm:spPr/>
      <dgm:t>
        <a:bodyPr/>
        <a:lstStyle/>
        <a:p>
          <a:endParaRPr lang="ru-RU"/>
        </a:p>
      </dgm:t>
    </dgm:pt>
    <dgm:pt modelId="{BF04B210-9BC2-4BC9-8EFF-68E0D2DC1701}" type="pres">
      <dgm:prSet presAssocID="{001D2739-4470-4C58-BC5E-B54A85D533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657FAC-3698-4871-8624-681642DACFA1}" type="pres">
      <dgm:prSet presAssocID="{CB50D0E8-027F-4BB8-9F8C-14CA571E34F0}" presName="boxAndChildren" presStyleCnt="0"/>
      <dgm:spPr/>
    </dgm:pt>
    <dgm:pt modelId="{8EE40AE8-0345-4905-850B-F51FB7FD4D5D}" type="pres">
      <dgm:prSet presAssocID="{CB50D0E8-027F-4BB8-9F8C-14CA571E34F0}" presName="parentTextBox" presStyleLbl="node1" presStyleIdx="0" presStyleCnt="6"/>
      <dgm:spPr/>
      <dgm:t>
        <a:bodyPr/>
        <a:lstStyle/>
        <a:p>
          <a:endParaRPr lang="ru-RU"/>
        </a:p>
      </dgm:t>
    </dgm:pt>
    <dgm:pt modelId="{4F2A2144-9DA0-4AE6-AC6F-9CA3B5087580}" type="pres">
      <dgm:prSet presAssocID="{CB50D0E8-027F-4BB8-9F8C-14CA571E34F0}" presName="entireBox" presStyleLbl="node1" presStyleIdx="0" presStyleCnt="6"/>
      <dgm:spPr/>
      <dgm:t>
        <a:bodyPr/>
        <a:lstStyle/>
        <a:p>
          <a:endParaRPr lang="ru-RU"/>
        </a:p>
      </dgm:t>
    </dgm:pt>
    <dgm:pt modelId="{17F94014-8A58-43F2-89C2-1A4A3B04BC29}" type="pres">
      <dgm:prSet presAssocID="{CB50D0E8-027F-4BB8-9F8C-14CA571E34F0}" presName="descendantBox" presStyleCnt="0"/>
      <dgm:spPr/>
    </dgm:pt>
    <dgm:pt modelId="{3F293E83-0948-4676-95B2-E8B723EED018}" type="pres">
      <dgm:prSet presAssocID="{412FAF14-5BC9-44AC-8851-5580B5F9F93F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D9302-2497-45CA-B466-CFA1E1BC186F}" type="pres">
      <dgm:prSet presAssocID="{8C59ED8E-5D2B-41F1-BC2D-775EEB8F5965}" presName="childTextBox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69FA1-A227-4D8F-9708-E94C66DB0479}" type="pres">
      <dgm:prSet presAssocID="{5E404C9D-DE12-4F28-8348-B376458E8B09}" presName="sp" presStyleCnt="0"/>
      <dgm:spPr/>
    </dgm:pt>
    <dgm:pt modelId="{89E5A0AA-2E04-4BB8-B9D3-FD43FA667C9D}" type="pres">
      <dgm:prSet presAssocID="{A76EF06C-D5DF-4AD5-9BE7-0C33F0252E94}" presName="arrowAndChildren" presStyleCnt="0"/>
      <dgm:spPr/>
    </dgm:pt>
    <dgm:pt modelId="{9F7DDDF2-E37C-4DAB-9B17-0A06104EACC4}" type="pres">
      <dgm:prSet presAssocID="{A76EF06C-D5DF-4AD5-9BE7-0C33F0252E94}" presName="parentTextArrow" presStyleLbl="node1" presStyleIdx="0" presStyleCnt="6"/>
      <dgm:spPr/>
      <dgm:t>
        <a:bodyPr/>
        <a:lstStyle/>
        <a:p>
          <a:endParaRPr lang="ru-RU"/>
        </a:p>
      </dgm:t>
    </dgm:pt>
    <dgm:pt modelId="{2F693E05-074E-4CB3-9D92-6A9D289FB41B}" type="pres">
      <dgm:prSet presAssocID="{A76EF06C-D5DF-4AD5-9BE7-0C33F0252E94}" presName="arrow" presStyleLbl="node1" presStyleIdx="1" presStyleCnt="6"/>
      <dgm:spPr/>
      <dgm:t>
        <a:bodyPr/>
        <a:lstStyle/>
        <a:p>
          <a:endParaRPr lang="ru-RU"/>
        </a:p>
      </dgm:t>
    </dgm:pt>
    <dgm:pt modelId="{C3245932-EA95-465B-85F2-D6ADF576EC75}" type="pres">
      <dgm:prSet presAssocID="{A76EF06C-D5DF-4AD5-9BE7-0C33F0252E94}" presName="descendantArrow" presStyleCnt="0"/>
      <dgm:spPr/>
    </dgm:pt>
    <dgm:pt modelId="{81E39352-8F29-42EB-9B3E-25D2B2004E53}" type="pres">
      <dgm:prSet presAssocID="{5813E857-CC2C-45A1-AE38-AE9663160EAC}" presName="childTextArrow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C64C2-AA29-4601-B474-DF9D33FF0A96}" type="pres">
      <dgm:prSet presAssocID="{46C93280-5EE9-4C9A-8C47-85B54575A61C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2ECC0-28CB-45F9-80AC-79E98C425F75}" type="pres">
      <dgm:prSet presAssocID="{9EE69E64-72A9-42F6-BF8D-0BB9717E1B8C}" presName="sp" presStyleCnt="0"/>
      <dgm:spPr/>
    </dgm:pt>
    <dgm:pt modelId="{CD5DC654-C2DA-48B8-AC6F-46E80512BC0D}" type="pres">
      <dgm:prSet presAssocID="{99159346-D4F0-4384-9913-85D3982D4366}" presName="arrowAndChildren" presStyleCnt="0"/>
      <dgm:spPr/>
    </dgm:pt>
    <dgm:pt modelId="{723362D6-0218-48A1-9E65-D3D48265F175}" type="pres">
      <dgm:prSet presAssocID="{99159346-D4F0-4384-9913-85D3982D4366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91344824-0B6E-4A1B-88EC-5721A360EA80}" type="pres">
      <dgm:prSet presAssocID="{99159346-D4F0-4384-9913-85D3982D4366}" presName="arrow" presStyleLbl="node1" presStyleIdx="2" presStyleCnt="6"/>
      <dgm:spPr/>
      <dgm:t>
        <a:bodyPr/>
        <a:lstStyle/>
        <a:p>
          <a:endParaRPr lang="ru-RU"/>
        </a:p>
      </dgm:t>
    </dgm:pt>
    <dgm:pt modelId="{ABD85BB6-F8BF-4E43-B841-317C4D240D47}" type="pres">
      <dgm:prSet presAssocID="{99159346-D4F0-4384-9913-85D3982D4366}" presName="descendantArrow" presStyleCnt="0"/>
      <dgm:spPr/>
    </dgm:pt>
    <dgm:pt modelId="{66365586-DB21-44E1-94C9-23A5E4A6C72C}" type="pres">
      <dgm:prSet presAssocID="{7A789AF6-23D5-419B-BE3E-E0DE24E10017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7A6F0-DA2B-498E-92FB-6E10D09ABBDF}" type="pres">
      <dgm:prSet presAssocID="{09B168F1-C480-431A-993A-8702D9404531}" presName="childTextArrow" presStyleLbl="fgAccFollowNode1" presStyleIdx="5" presStyleCnt="12" custLinFactNeighborX="-1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4D05F-03D5-4CC9-9742-7C260EED48B9}" type="pres">
      <dgm:prSet presAssocID="{1DA69341-E35F-4AA8-BC2B-57FC9E7202FD}" presName="sp" presStyleCnt="0"/>
      <dgm:spPr/>
    </dgm:pt>
    <dgm:pt modelId="{45AA96C6-1E7F-4607-99B4-DCA2F178AD95}" type="pres">
      <dgm:prSet presAssocID="{96AA48F5-D89C-42E8-AF38-A665E0183D67}" presName="arrowAndChildren" presStyleCnt="0"/>
      <dgm:spPr/>
    </dgm:pt>
    <dgm:pt modelId="{D1692154-50D2-4219-877B-84682A46C7EE}" type="pres">
      <dgm:prSet presAssocID="{96AA48F5-D89C-42E8-AF38-A665E0183D67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E30D050B-4D97-41DF-B887-29F94613DEF8}" type="pres">
      <dgm:prSet presAssocID="{96AA48F5-D89C-42E8-AF38-A665E0183D67}" presName="arrow" presStyleLbl="node1" presStyleIdx="3" presStyleCnt="6"/>
      <dgm:spPr/>
      <dgm:t>
        <a:bodyPr/>
        <a:lstStyle/>
        <a:p>
          <a:endParaRPr lang="ru-RU"/>
        </a:p>
      </dgm:t>
    </dgm:pt>
    <dgm:pt modelId="{AD67F99D-DD8B-4D6F-BF7B-C53DCC6EF156}" type="pres">
      <dgm:prSet presAssocID="{96AA48F5-D89C-42E8-AF38-A665E0183D67}" presName="descendantArrow" presStyleCnt="0"/>
      <dgm:spPr/>
    </dgm:pt>
    <dgm:pt modelId="{4B409EA8-A676-4C8F-A958-A1D1D1D06C2F}" type="pres">
      <dgm:prSet presAssocID="{5AD26B1D-AC78-46B0-996A-C7AE9E5B4CC8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CD52A-B25F-4B30-9BDB-692B46CB64DC}" type="pres">
      <dgm:prSet presAssocID="{CD67C61D-B167-4615-AA6E-94A3DC762C6C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CA927-8276-4213-AC7D-E277BEDE8C90}" type="pres">
      <dgm:prSet presAssocID="{F887A160-A863-4597-A25E-C0F77012CF91}" presName="sp" presStyleCnt="0"/>
      <dgm:spPr/>
    </dgm:pt>
    <dgm:pt modelId="{1E7B5020-B3F8-4A16-B2DD-9A598AB4C709}" type="pres">
      <dgm:prSet presAssocID="{1B058B37-79C6-4BE3-9025-2C28B0D937F1}" presName="arrowAndChildren" presStyleCnt="0"/>
      <dgm:spPr/>
    </dgm:pt>
    <dgm:pt modelId="{5BE7DE06-CDAB-4023-AC71-44FC36E90C6A}" type="pres">
      <dgm:prSet presAssocID="{1B058B37-79C6-4BE3-9025-2C28B0D937F1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CF0B0ACC-2628-4CF8-B453-7E5C01584788}" type="pres">
      <dgm:prSet presAssocID="{1B058B37-79C6-4BE3-9025-2C28B0D937F1}" presName="arrow" presStyleLbl="node1" presStyleIdx="4" presStyleCnt="6"/>
      <dgm:spPr/>
      <dgm:t>
        <a:bodyPr/>
        <a:lstStyle/>
        <a:p>
          <a:endParaRPr lang="ru-RU"/>
        </a:p>
      </dgm:t>
    </dgm:pt>
    <dgm:pt modelId="{A736952F-955B-4D96-97BF-5F29950AFC5A}" type="pres">
      <dgm:prSet presAssocID="{1B058B37-79C6-4BE3-9025-2C28B0D937F1}" presName="descendantArrow" presStyleCnt="0"/>
      <dgm:spPr/>
    </dgm:pt>
    <dgm:pt modelId="{755314FE-8887-4D7F-8CA2-B5F878D0147A}" type="pres">
      <dgm:prSet presAssocID="{669CEE23-178B-4669-880B-81E2435634CF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5FA57-8167-47A5-B968-7F087089F30A}" type="pres">
      <dgm:prSet presAssocID="{4ADC7BC8-9831-49DB-8C6C-827B5C8E0134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9E1B-D2D0-4112-93C3-5D8C29A76E8A}" type="pres">
      <dgm:prSet presAssocID="{5E38EB96-1542-4147-A40C-DAEC783FE94A}" presName="sp" presStyleCnt="0"/>
      <dgm:spPr/>
    </dgm:pt>
    <dgm:pt modelId="{2DCF745C-EF7E-4712-9A52-FF20FCAA4C53}" type="pres">
      <dgm:prSet presAssocID="{98D3225B-B10C-4498-8E10-C40316F2A31D}" presName="arrowAndChildren" presStyleCnt="0"/>
      <dgm:spPr/>
    </dgm:pt>
    <dgm:pt modelId="{37F87C1B-62A0-4A41-9D10-EB2F8EF3E99C}" type="pres">
      <dgm:prSet presAssocID="{98D3225B-B10C-4498-8E10-C40316F2A31D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0BB48EAB-EC02-4A62-9935-FF6B96F7CB7E}" type="pres">
      <dgm:prSet presAssocID="{98D3225B-B10C-4498-8E10-C40316F2A31D}" presName="arrow" presStyleLbl="node1" presStyleIdx="5" presStyleCnt="6" custLinFactNeighborX="-13110"/>
      <dgm:spPr/>
      <dgm:t>
        <a:bodyPr/>
        <a:lstStyle/>
        <a:p>
          <a:endParaRPr lang="ru-RU"/>
        </a:p>
      </dgm:t>
    </dgm:pt>
    <dgm:pt modelId="{5C2FB6FC-37E7-4D6E-BF8C-4EF5BAB10A3F}" type="pres">
      <dgm:prSet presAssocID="{98D3225B-B10C-4498-8E10-C40316F2A31D}" presName="descendantArrow" presStyleCnt="0"/>
      <dgm:spPr/>
    </dgm:pt>
    <dgm:pt modelId="{2B72F6E4-C57D-4DBC-B7C7-323B01184345}" type="pres">
      <dgm:prSet presAssocID="{69258767-188E-49F5-AADA-C7BAEF7598F5}" presName="childTextArrow" presStyleLbl="fgAccFollowNode1" presStyleIdx="10" presStyleCnt="12" custScaleX="100147" custScaleY="137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8C94E-CC4E-4CC7-BD82-AE2AD2DC2DA6}" type="pres">
      <dgm:prSet presAssocID="{CF697035-40CC-41D6-928A-82E329DDA5E7}" presName="childTextArrow" presStyleLbl="fgAccFollowNode1" presStyleIdx="11" presStyleCnt="12" custScaleX="96346" custScaleY="146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57FA20-7CEC-4C32-9A5E-453A7DF6AEDD}" srcId="{001D2739-4470-4C58-BC5E-B54A85D53319}" destId="{CB50D0E8-027F-4BB8-9F8C-14CA571E34F0}" srcOrd="5" destOrd="0" parTransId="{B54F6192-593E-4031-83AA-18D00E43B37A}" sibTransId="{E3B5FE81-4C4E-4547-8962-31E6388D3685}"/>
    <dgm:cxn modelId="{458A39F0-73A9-4753-AA54-E2CA5BDA1220}" type="presOf" srcId="{98D3225B-B10C-4498-8E10-C40316F2A31D}" destId="{0BB48EAB-EC02-4A62-9935-FF6B96F7CB7E}" srcOrd="1" destOrd="0" presId="urn:microsoft.com/office/officeart/2005/8/layout/process4"/>
    <dgm:cxn modelId="{7F54133C-3749-4B97-B3C3-76E393CF2618}" type="presOf" srcId="{001D2739-4470-4C58-BC5E-B54A85D53319}" destId="{BF04B210-9BC2-4BC9-8EFF-68E0D2DC1701}" srcOrd="0" destOrd="0" presId="urn:microsoft.com/office/officeart/2005/8/layout/process4"/>
    <dgm:cxn modelId="{5E4C9E33-B6BF-4C47-A47B-EE888D1B5E59}" srcId="{1B058B37-79C6-4BE3-9025-2C28B0D937F1}" destId="{4ADC7BC8-9831-49DB-8C6C-827B5C8E0134}" srcOrd="1" destOrd="0" parTransId="{5880EB85-5C8E-4928-BBE9-18CBB0E7B4F7}" sibTransId="{C61B14BE-AED5-427E-A266-90287C156744}"/>
    <dgm:cxn modelId="{C19ACE04-6C66-42D1-A5C5-E36497808D64}" srcId="{001D2739-4470-4C58-BC5E-B54A85D53319}" destId="{96AA48F5-D89C-42E8-AF38-A665E0183D67}" srcOrd="2" destOrd="0" parTransId="{F94A7FF0-B6B3-4B30-9E11-96424DDFD652}" sibTransId="{1DA69341-E35F-4AA8-BC2B-57FC9E7202FD}"/>
    <dgm:cxn modelId="{4E965C6E-6A48-4682-AC0D-673B1890757B}" type="presOf" srcId="{7A789AF6-23D5-419B-BE3E-E0DE24E10017}" destId="{66365586-DB21-44E1-94C9-23A5E4A6C72C}" srcOrd="0" destOrd="0" presId="urn:microsoft.com/office/officeart/2005/8/layout/process4"/>
    <dgm:cxn modelId="{0E3FE26E-D343-4182-B004-B679A46ADDCF}" type="presOf" srcId="{CB50D0E8-027F-4BB8-9F8C-14CA571E34F0}" destId="{8EE40AE8-0345-4905-850B-F51FB7FD4D5D}" srcOrd="0" destOrd="0" presId="urn:microsoft.com/office/officeart/2005/8/layout/process4"/>
    <dgm:cxn modelId="{8D26D1AF-74CA-4AC6-8AA5-56B75441FB43}" srcId="{1B058B37-79C6-4BE3-9025-2C28B0D937F1}" destId="{669CEE23-178B-4669-880B-81E2435634CF}" srcOrd="0" destOrd="0" parTransId="{A31DD68E-8E42-4BC1-9F98-877EEB2A138E}" sibTransId="{BDEDC9FA-0103-4D68-B5BD-8CE05F34B14C}"/>
    <dgm:cxn modelId="{AE354C02-FD84-4B9B-89C1-0AC4FD6F31F6}" type="presOf" srcId="{1B058B37-79C6-4BE3-9025-2C28B0D937F1}" destId="{CF0B0ACC-2628-4CF8-B453-7E5C01584788}" srcOrd="1" destOrd="0" presId="urn:microsoft.com/office/officeart/2005/8/layout/process4"/>
    <dgm:cxn modelId="{7A76214C-0B99-4CD0-90C5-2B6E44800366}" srcId="{001D2739-4470-4C58-BC5E-B54A85D53319}" destId="{1B058B37-79C6-4BE3-9025-2C28B0D937F1}" srcOrd="1" destOrd="0" parTransId="{C47F9D22-B44E-44FD-BE72-CE6CD04007DF}" sibTransId="{F887A160-A863-4597-A25E-C0F77012CF91}"/>
    <dgm:cxn modelId="{CE8FD23B-8500-4050-8603-666833899922}" type="presOf" srcId="{CD67C61D-B167-4615-AA6E-94A3DC762C6C}" destId="{23ECD52A-B25F-4B30-9BDB-692B46CB64DC}" srcOrd="0" destOrd="0" presId="urn:microsoft.com/office/officeart/2005/8/layout/process4"/>
    <dgm:cxn modelId="{E3F3A8C2-9F38-4546-AD9C-92FDEA708F15}" srcId="{96AA48F5-D89C-42E8-AF38-A665E0183D67}" destId="{CD67C61D-B167-4615-AA6E-94A3DC762C6C}" srcOrd="1" destOrd="0" parTransId="{D64E7F67-BE85-49E0-92BC-1D09961AC47D}" sibTransId="{5793D033-CBA1-483D-8B6F-51D86B2DC23F}"/>
    <dgm:cxn modelId="{8C99100C-7257-4523-9538-80550B6148D7}" type="presOf" srcId="{8C59ED8E-5D2B-41F1-BC2D-775EEB8F5965}" destId="{86BD9302-2497-45CA-B466-CFA1E1BC186F}" srcOrd="0" destOrd="0" presId="urn:microsoft.com/office/officeart/2005/8/layout/process4"/>
    <dgm:cxn modelId="{F6048E37-3C9C-4E49-8EF5-B61C65959FA7}" type="presOf" srcId="{412FAF14-5BC9-44AC-8851-5580B5F9F93F}" destId="{3F293E83-0948-4676-95B2-E8B723EED018}" srcOrd="0" destOrd="0" presId="urn:microsoft.com/office/officeart/2005/8/layout/process4"/>
    <dgm:cxn modelId="{2A86B779-A700-484F-91B4-C1F6FD23D5B4}" srcId="{99159346-D4F0-4384-9913-85D3982D4366}" destId="{7A789AF6-23D5-419B-BE3E-E0DE24E10017}" srcOrd="0" destOrd="0" parTransId="{5D97E488-D0B9-4691-9BFE-91B95ABED24C}" sibTransId="{400E10D1-A2EE-4C7E-82F2-F9FD3CA59361}"/>
    <dgm:cxn modelId="{881DF86C-B919-4088-B102-961B45C312BB}" srcId="{99159346-D4F0-4384-9913-85D3982D4366}" destId="{09B168F1-C480-431A-993A-8702D9404531}" srcOrd="1" destOrd="0" parTransId="{9350D2FB-AC76-41D6-A2CC-0D8593A864DC}" sibTransId="{505DE8A7-1007-4701-9E75-7D7A588DDA43}"/>
    <dgm:cxn modelId="{1A949E4F-E993-4FC7-A67A-354F50E6D937}" type="presOf" srcId="{4ADC7BC8-9831-49DB-8C6C-827B5C8E0134}" destId="{F0E5FA57-8167-47A5-B968-7F087089F30A}" srcOrd="0" destOrd="0" presId="urn:microsoft.com/office/officeart/2005/8/layout/process4"/>
    <dgm:cxn modelId="{A860B757-A72C-4FBB-B1E2-7760240BB34A}" type="presOf" srcId="{CF697035-40CC-41D6-928A-82E329DDA5E7}" destId="{4B48C94E-CC4E-4CC7-BD82-AE2AD2DC2DA6}" srcOrd="0" destOrd="0" presId="urn:microsoft.com/office/officeart/2005/8/layout/process4"/>
    <dgm:cxn modelId="{A9A11DF4-A800-4B30-BC8C-AAA003D7B41F}" type="presOf" srcId="{5813E857-CC2C-45A1-AE38-AE9663160EAC}" destId="{81E39352-8F29-42EB-9B3E-25D2B2004E53}" srcOrd="0" destOrd="0" presId="urn:microsoft.com/office/officeart/2005/8/layout/process4"/>
    <dgm:cxn modelId="{AC770FD4-BDD8-4D2B-A0B8-E29041E0A218}" srcId="{001D2739-4470-4C58-BC5E-B54A85D53319}" destId="{99159346-D4F0-4384-9913-85D3982D4366}" srcOrd="3" destOrd="0" parTransId="{EB9C0C65-01E4-49CF-AFDE-133BCDC5EEE6}" sibTransId="{9EE69E64-72A9-42F6-BF8D-0BB9717E1B8C}"/>
    <dgm:cxn modelId="{01927BC6-F323-4330-9729-FCE1AEC68919}" type="presOf" srcId="{96AA48F5-D89C-42E8-AF38-A665E0183D67}" destId="{E30D050B-4D97-41DF-B887-29F94613DEF8}" srcOrd="1" destOrd="0" presId="urn:microsoft.com/office/officeart/2005/8/layout/process4"/>
    <dgm:cxn modelId="{F1F93E0E-5A6B-4498-ACE8-B409F05B3AA7}" srcId="{CB50D0E8-027F-4BB8-9F8C-14CA571E34F0}" destId="{412FAF14-5BC9-44AC-8851-5580B5F9F93F}" srcOrd="0" destOrd="0" parTransId="{3466E371-1643-4BB1-AD74-774CB0B886E4}" sibTransId="{C73BF600-DD7D-4F38-B071-868DD314984E}"/>
    <dgm:cxn modelId="{9E897073-8796-41D0-B3AA-1A729F4CB461}" type="presOf" srcId="{669CEE23-178B-4669-880B-81E2435634CF}" destId="{755314FE-8887-4D7F-8CA2-B5F878D0147A}" srcOrd="0" destOrd="0" presId="urn:microsoft.com/office/officeart/2005/8/layout/process4"/>
    <dgm:cxn modelId="{DD6896FE-BD8D-4CF3-BF95-787693100AC2}" type="presOf" srcId="{A76EF06C-D5DF-4AD5-9BE7-0C33F0252E94}" destId="{9F7DDDF2-E37C-4DAB-9B17-0A06104EACC4}" srcOrd="0" destOrd="0" presId="urn:microsoft.com/office/officeart/2005/8/layout/process4"/>
    <dgm:cxn modelId="{D3648AE6-9FFE-46AE-AAE4-2A5491944F33}" type="presOf" srcId="{5AD26B1D-AC78-46B0-996A-C7AE9E5B4CC8}" destId="{4B409EA8-A676-4C8F-A958-A1D1D1D06C2F}" srcOrd="0" destOrd="0" presId="urn:microsoft.com/office/officeart/2005/8/layout/process4"/>
    <dgm:cxn modelId="{5402F641-7304-4BDD-B256-7A406D79FF57}" srcId="{CB50D0E8-027F-4BB8-9F8C-14CA571E34F0}" destId="{8C59ED8E-5D2B-41F1-BC2D-775EEB8F5965}" srcOrd="1" destOrd="0" parTransId="{CA6419BD-F5C8-47AE-9E87-BC41CF712922}" sibTransId="{9ACCDDF5-805E-42F4-8F49-2F838FFEE774}"/>
    <dgm:cxn modelId="{5E1A3F49-5195-4259-9AE1-74DF4F46D088}" type="presOf" srcId="{1B058B37-79C6-4BE3-9025-2C28B0D937F1}" destId="{5BE7DE06-CDAB-4023-AC71-44FC36E90C6A}" srcOrd="0" destOrd="0" presId="urn:microsoft.com/office/officeart/2005/8/layout/process4"/>
    <dgm:cxn modelId="{A40568D9-CE3A-490D-807D-B84B958DD77C}" type="presOf" srcId="{96AA48F5-D89C-42E8-AF38-A665E0183D67}" destId="{D1692154-50D2-4219-877B-84682A46C7EE}" srcOrd="0" destOrd="0" presId="urn:microsoft.com/office/officeart/2005/8/layout/process4"/>
    <dgm:cxn modelId="{5A3D29D5-DA86-4BFA-A2D8-AD1F46422C59}" srcId="{A76EF06C-D5DF-4AD5-9BE7-0C33F0252E94}" destId="{46C93280-5EE9-4C9A-8C47-85B54575A61C}" srcOrd="1" destOrd="0" parTransId="{9A5DE1BD-EEDA-4C15-ABC9-981082253F47}" sibTransId="{9BF30F05-D37A-4026-8612-C61B82EDECBD}"/>
    <dgm:cxn modelId="{FC1619AF-96FB-4B37-802E-3EFCFAE674B8}" type="presOf" srcId="{99159346-D4F0-4384-9913-85D3982D4366}" destId="{723362D6-0218-48A1-9E65-D3D48265F175}" srcOrd="0" destOrd="0" presId="urn:microsoft.com/office/officeart/2005/8/layout/process4"/>
    <dgm:cxn modelId="{0C216654-8651-4144-9E01-745AC1B9F33C}" srcId="{A76EF06C-D5DF-4AD5-9BE7-0C33F0252E94}" destId="{5813E857-CC2C-45A1-AE38-AE9663160EAC}" srcOrd="0" destOrd="0" parTransId="{342B371B-9643-432A-B4D7-78A68D287B07}" sibTransId="{79EF78F0-7DF4-4DA4-949B-ADB1EEC1E054}"/>
    <dgm:cxn modelId="{0891B7EE-484C-4530-A018-96BC56813D8A}" srcId="{96AA48F5-D89C-42E8-AF38-A665E0183D67}" destId="{5AD26B1D-AC78-46B0-996A-C7AE9E5B4CC8}" srcOrd="0" destOrd="0" parTransId="{77B655D8-B8A5-4F04-8139-F8577B95020E}" sibTransId="{077ABA23-598A-47C2-B27B-49F6664AC87D}"/>
    <dgm:cxn modelId="{A8990602-1926-40AD-B63D-0FF0A0689FC2}" srcId="{001D2739-4470-4C58-BC5E-B54A85D53319}" destId="{98D3225B-B10C-4498-8E10-C40316F2A31D}" srcOrd="0" destOrd="0" parTransId="{D6ADA5BB-9ED0-4DB2-9F48-3F81922A83A2}" sibTransId="{5E38EB96-1542-4147-A40C-DAEC783FE94A}"/>
    <dgm:cxn modelId="{43BCD0F5-ACA4-40CB-B422-0CDEE9797A54}" type="presOf" srcId="{09B168F1-C480-431A-993A-8702D9404531}" destId="{E8F7A6F0-DA2B-498E-92FB-6E10D09ABBDF}" srcOrd="0" destOrd="0" presId="urn:microsoft.com/office/officeart/2005/8/layout/process4"/>
    <dgm:cxn modelId="{92ED89C9-D3FF-406E-8556-BEFAB7B60B0F}" srcId="{001D2739-4470-4C58-BC5E-B54A85D53319}" destId="{A76EF06C-D5DF-4AD5-9BE7-0C33F0252E94}" srcOrd="4" destOrd="0" parTransId="{BC43ECCC-D80C-4C21-988E-CC3B2AF69340}" sibTransId="{5E404C9D-DE12-4F28-8348-B376458E8B09}"/>
    <dgm:cxn modelId="{2380CBAB-1A1A-462A-9D9B-7E892DBD80DF}" type="presOf" srcId="{69258767-188E-49F5-AADA-C7BAEF7598F5}" destId="{2B72F6E4-C57D-4DBC-B7C7-323B01184345}" srcOrd="0" destOrd="0" presId="urn:microsoft.com/office/officeart/2005/8/layout/process4"/>
    <dgm:cxn modelId="{DBA6E1C6-C6FF-4DE8-94FE-B3CE172F3AB1}" type="presOf" srcId="{46C93280-5EE9-4C9A-8C47-85B54575A61C}" destId="{BFAC64C2-AA29-4601-B474-DF9D33FF0A96}" srcOrd="0" destOrd="0" presId="urn:microsoft.com/office/officeart/2005/8/layout/process4"/>
    <dgm:cxn modelId="{BDA64FA1-7D5C-4F10-91DD-81F0E5A7018F}" type="presOf" srcId="{98D3225B-B10C-4498-8E10-C40316F2A31D}" destId="{37F87C1B-62A0-4A41-9D10-EB2F8EF3E99C}" srcOrd="0" destOrd="0" presId="urn:microsoft.com/office/officeart/2005/8/layout/process4"/>
    <dgm:cxn modelId="{FB54ABBD-3896-4FBF-B8C1-9936F1610790}" type="presOf" srcId="{CB50D0E8-027F-4BB8-9F8C-14CA571E34F0}" destId="{4F2A2144-9DA0-4AE6-AC6F-9CA3B5087580}" srcOrd="1" destOrd="0" presId="urn:microsoft.com/office/officeart/2005/8/layout/process4"/>
    <dgm:cxn modelId="{55E8D403-8D23-47A9-A801-950CA1DF6C83}" srcId="{98D3225B-B10C-4498-8E10-C40316F2A31D}" destId="{CF697035-40CC-41D6-928A-82E329DDA5E7}" srcOrd="1" destOrd="0" parTransId="{1E58EC0E-7D43-4723-ABA9-14E6287B32CC}" sibTransId="{593ECFB5-5C27-4768-87F4-77BAF5E61828}"/>
    <dgm:cxn modelId="{3E15EE5A-734D-41FE-911B-370BBC4A3E74}" srcId="{98D3225B-B10C-4498-8E10-C40316F2A31D}" destId="{69258767-188E-49F5-AADA-C7BAEF7598F5}" srcOrd="0" destOrd="0" parTransId="{24143F70-FF63-437D-A1D0-844F65136D2F}" sibTransId="{A8ACDA66-1068-419D-B31D-1EF2357D1D8D}"/>
    <dgm:cxn modelId="{B6890C5A-D63E-4773-99B6-017662F08915}" type="presOf" srcId="{A76EF06C-D5DF-4AD5-9BE7-0C33F0252E94}" destId="{2F693E05-074E-4CB3-9D92-6A9D289FB41B}" srcOrd="1" destOrd="0" presId="urn:microsoft.com/office/officeart/2005/8/layout/process4"/>
    <dgm:cxn modelId="{C34EC613-C0A8-40BD-A89E-E399CF8E42A2}" type="presOf" srcId="{99159346-D4F0-4384-9913-85D3982D4366}" destId="{91344824-0B6E-4A1B-88EC-5721A360EA80}" srcOrd="1" destOrd="0" presId="urn:microsoft.com/office/officeart/2005/8/layout/process4"/>
    <dgm:cxn modelId="{71AA3A43-6941-452A-8914-711B16F10E38}" type="presParOf" srcId="{BF04B210-9BC2-4BC9-8EFF-68E0D2DC1701}" destId="{D6657FAC-3698-4871-8624-681642DACFA1}" srcOrd="0" destOrd="0" presId="urn:microsoft.com/office/officeart/2005/8/layout/process4"/>
    <dgm:cxn modelId="{18BDB130-1B90-4307-816D-DF9E879DDB93}" type="presParOf" srcId="{D6657FAC-3698-4871-8624-681642DACFA1}" destId="{8EE40AE8-0345-4905-850B-F51FB7FD4D5D}" srcOrd="0" destOrd="0" presId="urn:microsoft.com/office/officeart/2005/8/layout/process4"/>
    <dgm:cxn modelId="{608B8B60-4634-46B5-820E-8B64DAB7B7BF}" type="presParOf" srcId="{D6657FAC-3698-4871-8624-681642DACFA1}" destId="{4F2A2144-9DA0-4AE6-AC6F-9CA3B5087580}" srcOrd="1" destOrd="0" presId="urn:microsoft.com/office/officeart/2005/8/layout/process4"/>
    <dgm:cxn modelId="{731F7618-1603-4714-A807-813AAD4F771D}" type="presParOf" srcId="{D6657FAC-3698-4871-8624-681642DACFA1}" destId="{17F94014-8A58-43F2-89C2-1A4A3B04BC29}" srcOrd="2" destOrd="0" presId="urn:microsoft.com/office/officeart/2005/8/layout/process4"/>
    <dgm:cxn modelId="{C3D23AF2-8555-4497-A10E-0683E79CFE09}" type="presParOf" srcId="{17F94014-8A58-43F2-89C2-1A4A3B04BC29}" destId="{3F293E83-0948-4676-95B2-E8B723EED018}" srcOrd="0" destOrd="0" presId="urn:microsoft.com/office/officeart/2005/8/layout/process4"/>
    <dgm:cxn modelId="{8EA79C66-00A8-4C11-B143-33508A20BA34}" type="presParOf" srcId="{17F94014-8A58-43F2-89C2-1A4A3B04BC29}" destId="{86BD9302-2497-45CA-B466-CFA1E1BC186F}" srcOrd="1" destOrd="0" presId="urn:microsoft.com/office/officeart/2005/8/layout/process4"/>
    <dgm:cxn modelId="{2F50790C-EB8E-4702-893C-F0259405F936}" type="presParOf" srcId="{BF04B210-9BC2-4BC9-8EFF-68E0D2DC1701}" destId="{E8469FA1-A227-4D8F-9708-E94C66DB0479}" srcOrd="1" destOrd="0" presId="urn:microsoft.com/office/officeart/2005/8/layout/process4"/>
    <dgm:cxn modelId="{C67C164F-AE80-4629-B74B-CF94AF8C7FE9}" type="presParOf" srcId="{BF04B210-9BC2-4BC9-8EFF-68E0D2DC1701}" destId="{89E5A0AA-2E04-4BB8-B9D3-FD43FA667C9D}" srcOrd="2" destOrd="0" presId="urn:microsoft.com/office/officeart/2005/8/layout/process4"/>
    <dgm:cxn modelId="{77EDEB38-BE0D-41A4-BD52-C8681D89E3FC}" type="presParOf" srcId="{89E5A0AA-2E04-4BB8-B9D3-FD43FA667C9D}" destId="{9F7DDDF2-E37C-4DAB-9B17-0A06104EACC4}" srcOrd="0" destOrd="0" presId="urn:microsoft.com/office/officeart/2005/8/layout/process4"/>
    <dgm:cxn modelId="{2BBE21ED-6DA0-4599-953E-BA31C8484C39}" type="presParOf" srcId="{89E5A0AA-2E04-4BB8-B9D3-FD43FA667C9D}" destId="{2F693E05-074E-4CB3-9D92-6A9D289FB41B}" srcOrd="1" destOrd="0" presId="urn:microsoft.com/office/officeart/2005/8/layout/process4"/>
    <dgm:cxn modelId="{72E7F299-18AC-4A1C-9CA4-A7579AC91E8E}" type="presParOf" srcId="{89E5A0AA-2E04-4BB8-B9D3-FD43FA667C9D}" destId="{C3245932-EA95-465B-85F2-D6ADF576EC75}" srcOrd="2" destOrd="0" presId="urn:microsoft.com/office/officeart/2005/8/layout/process4"/>
    <dgm:cxn modelId="{0B42C5A7-77DB-4237-AC73-41713C217F52}" type="presParOf" srcId="{C3245932-EA95-465B-85F2-D6ADF576EC75}" destId="{81E39352-8F29-42EB-9B3E-25D2B2004E53}" srcOrd="0" destOrd="0" presId="urn:microsoft.com/office/officeart/2005/8/layout/process4"/>
    <dgm:cxn modelId="{C492D8E9-F05F-424F-ADA0-4F18470FF3A3}" type="presParOf" srcId="{C3245932-EA95-465B-85F2-D6ADF576EC75}" destId="{BFAC64C2-AA29-4601-B474-DF9D33FF0A96}" srcOrd="1" destOrd="0" presId="urn:microsoft.com/office/officeart/2005/8/layout/process4"/>
    <dgm:cxn modelId="{156B2FFC-0D47-4E7E-A8C1-D74FB0E39982}" type="presParOf" srcId="{BF04B210-9BC2-4BC9-8EFF-68E0D2DC1701}" destId="{B522ECC0-28CB-45F9-80AC-79E98C425F75}" srcOrd="3" destOrd="0" presId="urn:microsoft.com/office/officeart/2005/8/layout/process4"/>
    <dgm:cxn modelId="{665EF9E3-CAFC-4DC8-A82B-89A02CDBA883}" type="presParOf" srcId="{BF04B210-9BC2-4BC9-8EFF-68E0D2DC1701}" destId="{CD5DC654-C2DA-48B8-AC6F-46E80512BC0D}" srcOrd="4" destOrd="0" presId="urn:microsoft.com/office/officeart/2005/8/layout/process4"/>
    <dgm:cxn modelId="{D373C41A-5327-4065-A601-364495D53828}" type="presParOf" srcId="{CD5DC654-C2DA-48B8-AC6F-46E80512BC0D}" destId="{723362D6-0218-48A1-9E65-D3D48265F175}" srcOrd="0" destOrd="0" presId="urn:microsoft.com/office/officeart/2005/8/layout/process4"/>
    <dgm:cxn modelId="{995DA7DD-464B-4E07-9F65-A8845C573CAE}" type="presParOf" srcId="{CD5DC654-C2DA-48B8-AC6F-46E80512BC0D}" destId="{91344824-0B6E-4A1B-88EC-5721A360EA80}" srcOrd="1" destOrd="0" presId="urn:microsoft.com/office/officeart/2005/8/layout/process4"/>
    <dgm:cxn modelId="{07ECD57E-21BA-4DF6-B96E-91646EA08BE9}" type="presParOf" srcId="{CD5DC654-C2DA-48B8-AC6F-46E80512BC0D}" destId="{ABD85BB6-F8BF-4E43-B841-317C4D240D47}" srcOrd="2" destOrd="0" presId="urn:microsoft.com/office/officeart/2005/8/layout/process4"/>
    <dgm:cxn modelId="{5798051E-10DD-41A5-8EA1-A3C0DADB0070}" type="presParOf" srcId="{ABD85BB6-F8BF-4E43-B841-317C4D240D47}" destId="{66365586-DB21-44E1-94C9-23A5E4A6C72C}" srcOrd="0" destOrd="0" presId="urn:microsoft.com/office/officeart/2005/8/layout/process4"/>
    <dgm:cxn modelId="{3DD8E017-9CAB-47A3-9D57-1395E77D340D}" type="presParOf" srcId="{ABD85BB6-F8BF-4E43-B841-317C4D240D47}" destId="{E8F7A6F0-DA2B-498E-92FB-6E10D09ABBDF}" srcOrd="1" destOrd="0" presId="urn:microsoft.com/office/officeart/2005/8/layout/process4"/>
    <dgm:cxn modelId="{C444F606-E819-43C2-8110-01F53CF32C78}" type="presParOf" srcId="{BF04B210-9BC2-4BC9-8EFF-68E0D2DC1701}" destId="{F644D05F-03D5-4CC9-9742-7C260EED48B9}" srcOrd="5" destOrd="0" presId="urn:microsoft.com/office/officeart/2005/8/layout/process4"/>
    <dgm:cxn modelId="{ACDB4CD8-CBD7-48F0-8338-DD04CF6D85EA}" type="presParOf" srcId="{BF04B210-9BC2-4BC9-8EFF-68E0D2DC1701}" destId="{45AA96C6-1E7F-4607-99B4-DCA2F178AD95}" srcOrd="6" destOrd="0" presId="urn:microsoft.com/office/officeart/2005/8/layout/process4"/>
    <dgm:cxn modelId="{B011E0DB-3D60-42DF-8248-7EEB98E479BF}" type="presParOf" srcId="{45AA96C6-1E7F-4607-99B4-DCA2F178AD95}" destId="{D1692154-50D2-4219-877B-84682A46C7EE}" srcOrd="0" destOrd="0" presId="urn:microsoft.com/office/officeart/2005/8/layout/process4"/>
    <dgm:cxn modelId="{7B54EFDC-C25C-44B5-AF9C-A282583A9A7F}" type="presParOf" srcId="{45AA96C6-1E7F-4607-99B4-DCA2F178AD95}" destId="{E30D050B-4D97-41DF-B887-29F94613DEF8}" srcOrd="1" destOrd="0" presId="urn:microsoft.com/office/officeart/2005/8/layout/process4"/>
    <dgm:cxn modelId="{552AE0AA-8272-4995-BF18-57BC361D2B5F}" type="presParOf" srcId="{45AA96C6-1E7F-4607-99B4-DCA2F178AD95}" destId="{AD67F99D-DD8B-4D6F-BF7B-C53DCC6EF156}" srcOrd="2" destOrd="0" presId="urn:microsoft.com/office/officeart/2005/8/layout/process4"/>
    <dgm:cxn modelId="{F66A24A1-EB61-40F5-88CB-FF0920CE7984}" type="presParOf" srcId="{AD67F99D-DD8B-4D6F-BF7B-C53DCC6EF156}" destId="{4B409EA8-A676-4C8F-A958-A1D1D1D06C2F}" srcOrd="0" destOrd="0" presId="urn:microsoft.com/office/officeart/2005/8/layout/process4"/>
    <dgm:cxn modelId="{871B1E4A-BA61-4F78-B062-0C41B6E82459}" type="presParOf" srcId="{AD67F99D-DD8B-4D6F-BF7B-C53DCC6EF156}" destId="{23ECD52A-B25F-4B30-9BDB-692B46CB64DC}" srcOrd="1" destOrd="0" presId="urn:microsoft.com/office/officeart/2005/8/layout/process4"/>
    <dgm:cxn modelId="{2DE0F2B5-D422-49D8-9132-0F9041E19A36}" type="presParOf" srcId="{BF04B210-9BC2-4BC9-8EFF-68E0D2DC1701}" destId="{EA9CA927-8276-4213-AC7D-E277BEDE8C90}" srcOrd="7" destOrd="0" presId="urn:microsoft.com/office/officeart/2005/8/layout/process4"/>
    <dgm:cxn modelId="{2CD2E3CD-3637-46FA-AD08-A44FE66CCB7F}" type="presParOf" srcId="{BF04B210-9BC2-4BC9-8EFF-68E0D2DC1701}" destId="{1E7B5020-B3F8-4A16-B2DD-9A598AB4C709}" srcOrd="8" destOrd="0" presId="urn:microsoft.com/office/officeart/2005/8/layout/process4"/>
    <dgm:cxn modelId="{07C4114D-473E-4098-86D5-AA5685666B94}" type="presParOf" srcId="{1E7B5020-B3F8-4A16-B2DD-9A598AB4C709}" destId="{5BE7DE06-CDAB-4023-AC71-44FC36E90C6A}" srcOrd="0" destOrd="0" presId="urn:microsoft.com/office/officeart/2005/8/layout/process4"/>
    <dgm:cxn modelId="{BD0E0E08-BBED-49B0-9E69-B41E77995CCB}" type="presParOf" srcId="{1E7B5020-B3F8-4A16-B2DD-9A598AB4C709}" destId="{CF0B0ACC-2628-4CF8-B453-7E5C01584788}" srcOrd="1" destOrd="0" presId="urn:microsoft.com/office/officeart/2005/8/layout/process4"/>
    <dgm:cxn modelId="{ADFD842F-DAC8-4B16-8A93-AC038159A090}" type="presParOf" srcId="{1E7B5020-B3F8-4A16-B2DD-9A598AB4C709}" destId="{A736952F-955B-4D96-97BF-5F29950AFC5A}" srcOrd="2" destOrd="0" presId="urn:microsoft.com/office/officeart/2005/8/layout/process4"/>
    <dgm:cxn modelId="{944E5214-0C59-45F3-AE71-55551CDE5A9A}" type="presParOf" srcId="{A736952F-955B-4D96-97BF-5F29950AFC5A}" destId="{755314FE-8887-4D7F-8CA2-B5F878D0147A}" srcOrd="0" destOrd="0" presId="urn:microsoft.com/office/officeart/2005/8/layout/process4"/>
    <dgm:cxn modelId="{F9AAD225-9981-4FAD-B657-A3245972CCF8}" type="presParOf" srcId="{A736952F-955B-4D96-97BF-5F29950AFC5A}" destId="{F0E5FA57-8167-47A5-B968-7F087089F30A}" srcOrd="1" destOrd="0" presId="urn:microsoft.com/office/officeart/2005/8/layout/process4"/>
    <dgm:cxn modelId="{186B2EF5-43E9-4D1B-9937-7BBA45C73BB5}" type="presParOf" srcId="{BF04B210-9BC2-4BC9-8EFF-68E0D2DC1701}" destId="{11F99E1B-D2D0-4112-93C3-5D8C29A76E8A}" srcOrd="9" destOrd="0" presId="urn:microsoft.com/office/officeart/2005/8/layout/process4"/>
    <dgm:cxn modelId="{05CF6F46-8F88-4AD6-8B60-62F45239D040}" type="presParOf" srcId="{BF04B210-9BC2-4BC9-8EFF-68E0D2DC1701}" destId="{2DCF745C-EF7E-4712-9A52-FF20FCAA4C53}" srcOrd="10" destOrd="0" presId="urn:microsoft.com/office/officeart/2005/8/layout/process4"/>
    <dgm:cxn modelId="{A0322903-36AE-4C54-890F-599284981A3D}" type="presParOf" srcId="{2DCF745C-EF7E-4712-9A52-FF20FCAA4C53}" destId="{37F87C1B-62A0-4A41-9D10-EB2F8EF3E99C}" srcOrd="0" destOrd="0" presId="urn:microsoft.com/office/officeart/2005/8/layout/process4"/>
    <dgm:cxn modelId="{2764987C-2FC4-4CFA-B5B2-85600953CE89}" type="presParOf" srcId="{2DCF745C-EF7E-4712-9A52-FF20FCAA4C53}" destId="{0BB48EAB-EC02-4A62-9935-FF6B96F7CB7E}" srcOrd="1" destOrd="0" presId="urn:microsoft.com/office/officeart/2005/8/layout/process4"/>
    <dgm:cxn modelId="{5668E8BF-8F7C-461A-8ACE-128BFFAD936D}" type="presParOf" srcId="{2DCF745C-EF7E-4712-9A52-FF20FCAA4C53}" destId="{5C2FB6FC-37E7-4D6E-BF8C-4EF5BAB10A3F}" srcOrd="2" destOrd="0" presId="urn:microsoft.com/office/officeart/2005/8/layout/process4"/>
    <dgm:cxn modelId="{B0F2E812-2DA6-42FE-90C3-DFE2264B8EEA}" type="presParOf" srcId="{5C2FB6FC-37E7-4D6E-BF8C-4EF5BAB10A3F}" destId="{2B72F6E4-C57D-4DBC-B7C7-323B01184345}" srcOrd="0" destOrd="0" presId="urn:microsoft.com/office/officeart/2005/8/layout/process4"/>
    <dgm:cxn modelId="{3E994EA5-DB7A-4CDF-840B-7B9D126FBC12}" type="presParOf" srcId="{5C2FB6FC-37E7-4D6E-BF8C-4EF5BAB10A3F}" destId="{4B48C94E-CC4E-4CC7-BD82-AE2AD2DC2DA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F1842-12AA-4CBC-AF05-CA88F2DFD32F}">
      <dsp:nvSpPr>
        <dsp:cNvPr id="0" name=""/>
        <dsp:cNvSpPr/>
      </dsp:nvSpPr>
      <dsp:spPr>
        <a:xfrm rot="16200000">
          <a:off x="1922434" y="-1922434"/>
          <a:ext cx="1050742" cy="489561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Ресурсоснабжающие</a:t>
          </a:r>
          <a:r>
            <a:rPr lang="ru-RU" sz="1800" kern="1200" dirty="0" smtClean="0"/>
            <a:t> организации</a:t>
          </a:r>
          <a:endParaRPr lang="ru-RU" sz="1800" kern="1200" dirty="0"/>
        </a:p>
      </dsp:txBody>
      <dsp:txXfrm rot="5400000">
        <a:off x="-1" y="1"/>
        <a:ext cx="4895610" cy="788056"/>
      </dsp:txXfrm>
    </dsp:sp>
    <dsp:sp modelId="{074A0404-FA6B-44A1-BCE6-96C1211709AB}">
      <dsp:nvSpPr>
        <dsp:cNvPr id="0" name=""/>
        <dsp:cNvSpPr/>
      </dsp:nvSpPr>
      <dsp:spPr>
        <a:xfrm>
          <a:off x="4895610" y="0"/>
          <a:ext cx="4895610" cy="105074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Органы местного самоуправления</a:t>
          </a:r>
          <a:endParaRPr lang="ru-RU" sz="1800" kern="1200" dirty="0"/>
        </a:p>
      </dsp:txBody>
      <dsp:txXfrm>
        <a:off x="4895610" y="0"/>
        <a:ext cx="4895610" cy="788056"/>
      </dsp:txXfrm>
    </dsp:sp>
    <dsp:sp modelId="{15CE01AD-7390-41C7-A92D-9CEB3DC339C0}">
      <dsp:nvSpPr>
        <dsp:cNvPr id="0" name=""/>
        <dsp:cNvSpPr/>
      </dsp:nvSpPr>
      <dsp:spPr>
        <a:xfrm rot="10800000">
          <a:off x="0" y="1050742"/>
          <a:ext cx="4895610" cy="105074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Организации, оказывающие услуги по начислению платы за коммунальные ресурсы</a:t>
          </a:r>
          <a:endParaRPr lang="ru-RU" sz="1800" kern="1200" dirty="0"/>
        </a:p>
      </dsp:txBody>
      <dsp:txXfrm rot="10800000">
        <a:off x="0" y="1313427"/>
        <a:ext cx="4895610" cy="788056"/>
      </dsp:txXfrm>
    </dsp:sp>
    <dsp:sp modelId="{096D55F4-0F76-4A3C-9D44-12A7CA2470DD}">
      <dsp:nvSpPr>
        <dsp:cNvPr id="0" name=""/>
        <dsp:cNvSpPr/>
      </dsp:nvSpPr>
      <dsp:spPr>
        <a:xfrm rot="5400000">
          <a:off x="6818044" y="-871692"/>
          <a:ext cx="1050742" cy="489561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Комитет по тарифам и ценовой политике Ленинградской области</a:t>
          </a:r>
          <a:endParaRPr lang="ru-RU" sz="1800" kern="1200" dirty="0"/>
        </a:p>
      </dsp:txBody>
      <dsp:txXfrm rot="-5400000">
        <a:off x="4895609" y="1313428"/>
        <a:ext cx="4895610" cy="788056"/>
      </dsp:txXfrm>
    </dsp:sp>
    <dsp:sp modelId="{64C7C8CC-4EEA-4313-8CA1-380F71E81886}">
      <dsp:nvSpPr>
        <dsp:cNvPr id="0" name=""/>
        <dsp:cNvSpPr/>
      </dsp:nvSpPr>
      <dsp:spPr>
        <a:xfrm>
          <a:off x="1535997" y="788056"/>
          <a:ext cx="6719224" cy="525371"/>
        </a:xfrm>
        <a:prstGeom prst="roundRect">
          <a:avLst/>
        </a:prstGeom>
        <a:solidFill>
          <a:srgbClr val="DEEBF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Комитет по топливно-энергетическому комплексу Ленинградской области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Комитет по жилищно-коммунальному хозяйству Ленинградской области</a:t>
          </a:r>
          <a:endParaRPr lang="ru-RU" sz="1600" kern="1200" dirty="0"/>
        </a:p>
      </dsp:txBody>
      <dsp:txXfrm>
        <a:off x="1561643" y="813702"/>
        <a:ext cx="6667932" cy="474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A2144-9DA0-4AE6-AC6F-9CA3B5087580}">
      <dsp:nvSpPr>
        <dsp:cNvPr id="0" name=""/>
        <dsp:cNvSpPr/>
      </dsp:nvSpPr>
      <dsp:spPr>
        <a:xfrm>
          <a:off x="0" y="4861068"/>
          <a:ext cx="10721094" cy="638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</a:t>
          </a:r>
          <a:r>
            <a:rPr lang="ru-RU" sz="1100" kern="1200" dirty="0" smtClean="0"/>
            <a:t> </a:t>
          </a:r>
          <a:r>
            <a:rPr lang="ru-RU" sz="1800" kern="1200" dirty="0" smtClean="0"/>
            <a:t>согласовании.</a:t>
          </a:r>
          <a:r>
            <a:rPr lang="ru-RU" sz="1100" kern="1200" dirty="0" smtClean="0"/>
            <a:t> </a:t>
          </a:r>
          <a:r>
            <a:rPr lang="ru-RU" sz="1800" kern="1200" dirty="0" smtClean="0"/>
            <a:t>Комитет ЖКХ / На согласовании. Комитет ТЭК</a:t>
          </a:r>
          <a:endParaRPr lang="ru-RU" sz="1800" kern="1200" dirty="0"/>
        </a:p>
      </dsp:txBody>
      <dsp:txXfrm>
        <a:off x="0" y="4861068"/>
        <a:ext cx="10721094" cy="344526"/>
      </dsp:txXfrm>
    </dsp:sp>
    <dsp:sp modelId="{3F293E83-0948-4676-95B2-E8B723EED018}">
      <dsp:nvSpPr>
        <dsp:cNvPr id="0" name=""/>
        <dsp:cNvSpPr/>
      </dsp:nvSpPr>
      <dsp:spPr>
        <a:xfrm>
          <a:off x="0" y="5192835"/>
          <a:ext cx="5360546" cy="293485"/>
        </a:xfrm>
        <a:prstGeom prst="rect">
          <a:avLst/>
        </a:prstGeom>
        <a:solidFill>
          <a:srgbClr val="CCFFFF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Комитет ЖКХ / Комитет ТЭК</a:t>
          </a:r>
          <a:endParaRPr lang="ru-RU" sz="1200" kern="1200" dirty="0"/>
        </a:p>
      </dsp:txBody>
      <dsp:txXfrm>
        <a:off x="0" y="5192835"/>
        <a:ext cx="5360546" cy="293485"/>
      </dsp:txXfrm>
    </dsp:sp>
    <dsp:sp modelId="{86BD9302-2497-45CA-B466-CFA1E1BC186F}">
      <dsp:nvSpPr>
        <dsp:cNvPr id="0" name=""/>
        <dsp:cNvSpPr/>
      </dsp:nvSpPr>
      <dsp:spPr>
        <a:xfrm>
          <a:off x="5360547" y="5192835"/>
          <a:ext cx="5360546" cy="2934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Все документы: проверка, согласование/отклонение</a:t>
          </a:r>
          <a:endParaRPr lang="ru-RU" sz="1200" kern="1200" dirty="0"/>
        </a:p>
      </dsp:txBody>
      <dsp:txXfrm>
        <a:off x="5360547" y="5192835"/>
        <a:ext cx="5360546" cy="293485"/>
      </dsp:txXfrm>
    </dsp:sp>
    <dsp:sp modelId="{2F693E05-074E-4CB3-9D92-6A9D289FB41B}">
      <dsp:nvSpPr>
        <dsp:cNvPr id="0" name=""/>
        <dsp:cNvSpPr/>
      </dsp:nvSpPr>
      <dsp:spPr>
        <a:xfrm rot="10800000">
          <a:off x="0" y="3889375"/>
          <a:ext cx="10721094" cy="981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</a:t>
          </a:r>
          <a:r>
            <a:rPr lang="ru-RU" sz="1100" kern="1200" dirty="0" smtClean="0"/>
            <a:t> </a:t>
          </a:r>
          <a:r>
            <a:rPr lang="ru-RU" sz="1800" kern="1200" dirty="0" smtClean="0"/>
            <a:t>согласовании</a:t>
          </a:r>
          <a:r>
            <a:rPr lang="ru-RU" sz="1100" kern="1200" dirty="0" smtClean="0"/>
            <a:t>. </a:t>
          </a:r>
          <a:r>
            <a:rPr lang="ru-RU" sz="1800" kern="1200" dirty="0" smtClean="0"/>
            <a:t>Комитет</a:t>
          </a:r>
          <a:r>
            <a:rPr lang="ru-RU" sz="1100" kern="1200" dirty="0" smtClean="0"/>
            <a:t> </a:t>
          </a:r>
          <a:r>
            <a:rPr lang="ru-RU" sz="1800" kern="1200" dirty="0" smtClean="0"/>
            <a:t>тарифов (Уровень 1, уровень 2, уровень 3)</a:t>
          </a:r>
          <a:endParaRPr lang="ru-RU" sz="1800" kern="1200" dirty="0"/>
        </a:p>
      </dsp:txBody>
      <dsp:txXfrm rot="-10800000">
        <a:off x="0" y="3889375"/>
        <a:ext cx="10721094" cy="344423"/>
      </dsp:txXfrm>
    </dsp:sp>
    <dsp:sp modelId="{81E39352-8F29-42EB-9B3E-25D2B2004E53}">
      <dsp:nvSpPr>
        <dsp:cNvPr id="0" name=""/>
        <dsp:cNvSpPr/>
      </dsp:nvSpPr>
      <dsp:spPr>
        <a:xfrm>
          <a:off x="0" y="4233799"/>
          <a:ext cx="5360546" cy="293397"/>
        </a:xfrm>
        <a:prstGeom prst="rect">
          <a:avLst/>
        </a:prstGeom>
        <a:solidFill>
          <a:srgbClr val="CCFFFF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Комитет по тарифам и ценовой политике Ленинградской области</a:t>
          </a:r>
          <a:endParaRPr lang="ru-RU" sz="1200" kern="1200" dirty="0"/>
        </a:p>
      </dsp:txBody>
      <dsp:txXfrm>
        <a:off x="0" y="4233799"/>
        <a:ext cx="5360546" cy="293397"/>
      </dsp:txXfrm>
    </dsp:sp>
    <dsp:sp modelId="{BFAC64C2-AA29-4601-B474-DF9D33FF0A96}">
      <dsp:nvSpPr>
        <dsp:cNvPr id="0" name=""/>
        <dsp:cNvSpPr/>
      </dsp:nvSpPr>
      <dsp:spPr>
        <a:xfrm>
          <a:off x="5360547" y="4233799"/>
          <a:ext cx="5360546" cy="2933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Справки-расчеты: проверка, подписание/отклонение</a:t>
          </a:r>
          <a:endParaRPr lang="ru-RU" sz="1200" kern="1200" dirty="0"/>
        </a:p>
      </dsp:txBody>
      <dsp:txXfrm>
        <a:off x="5360547" y="4233799"/>
        <a:ext cx="5360546" cy="293397"/>
      </dsp:txXfrm>
    </dsp:sp>
    <dsp:sp modelId="{91344824-0B6E-4A1B-88EC-5721A360EA80}">
      <dsp:nvSpPr>
        <dsp:cNvPr id="0" name=""/>
        <dsp:cNvSpPr/>
      </dsp:nvSpPr>
      <dsp:spPr>
        <a:xfrm rot="10800000">
          <a:off x="0" y="2917682"/>
          <a:ext cx="10721094" cy="981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</a:t>
          </a:r>
          <a:r>
            <a:rPr lang="ru-RU" sz="1100" kern="1200" dirty="0" smtClean="0"/>
            <a:t> </a:t>
          </a:r>
          <a:r>
            <a:rPr lang="ru-RU" sz="1800" kern="1200" dirty="0" smtClean="0"/>
            <a:t>согласовании</a:t>
          </a:r>
          <a:r>
            <a:rPr lang="ru-RU" sz="1100" kern="1200" dirty="0" smtClean="0"/>
            <a:t>. </a:t>
          </a:r>
          <a:r>
            <a:rPr lang="ru-RU" sz="1800" kern="1200" dirty="0" smtClean="0"/>
            <a:t>Вторая</a:t>
          </a:r>
          <a:r>
            <a:rPr lang="ru-RU" sz="1100" kern="1200" dirty="0" smtClean="0"/>
            <a:t> </a:t>
          </a:r>
          <a:r>
            <a:rPr lang="ru-RU" sz="1800" kern="1200" dirty="0" smtClean="0"/>
            <a:t>сторона</a:t>
          </a:r>
          <a:endParaRPr lang="ru-RU" sz="1800" kern="1200" dirty="0"/>
        </a:p>
      </dsp:txBody>
      <dsp:txXfrm rot="-10800000">
        <a:off x="0" y="2917682"/>
        <a:ext cx="10721094" cy="344423"/>
      </dsp:txXfrm>
    </dsp:sp>
    <dsp:sp modelId="{66365586-DB21-44E1-94C9-23A5E4A6C72C}">
      <dsp:nvSpPr>
        <dsp:cNvPr id="0" name=""/>
        <dsp:cNvSpPr/>
      </dsp:nvSpPr>
      <dsp:spPr>
        <a:xfrm>
          <a:off x="0" y="3262105"/>
          <a:ext cx="5360546" cy="293397"/>
        </a:xfrm>
        <a:prstGeom prst="rect">
          <a:avLst/>
        </a:prstGeom>
        <a:solidFill>
          <a:srgbClr val="CCFFFF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Организации, оказывающие услуги по начислению платы за коммунальные ресурсы</a:t>
          </a:r>
          <a:endParaRPr lang="ru-RU" sz="1200" kern="1200" dirty="0"/>
        </a:p>
      </dsp:txBody>
      <dsp:txXfrm>
        <a:off x="0" y="3262105"/>
        <a:ext cx="5360546" cy="293397"/>
      </dsp:txXfrm>
    </dsp:sp>
    <dsp:sp modelId="{E8F7A6F0-DA2B-498E-92FB-6E10D09ABBDF}">
      <dsp:nvSpPr>
        <dsp:cNvPr id="0" name=""/>
        <dsp:cNvSpPr/>
      </dsp:nvSpPr>
      <dsp:spPr>
        <a:xfrm>
          <a:off x="5301795" y="3262105"/>
          <a:ext cx="5360546" cy="2933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Акты: проверка, подписание/отклонение</a:t>
          </a:r>
          <a:endParaRPr lang="ru-RU" sz="1200" kern="1200" dirty="0"/>
        </a:p>
      </dsp:txBody>
      <dsp:txXfrm>
        <a:off x="5301795" y="3262105"/>
        <a:ext cx="5360546" cy="293397"/>
      </dsp:txXfrm>
    </dsp:sp>
    <dsp:sp modelId="{E30D050B-4D97-41DF-B887-29F94613DEF8}">
      <dsp:nvSpPr>
        <dsp:cNvPr id="0" name=""/>
        <dsp:cNvSpPr/>
      </dsp:nvSpPr>
      <dsp:spPr>
        <a:xfrm rot="10800000">
          <a:off x="0" y="1945989"/>
          <a:ext cx="10721094" cy="981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</a:t>
          </a:r>
          <a:r>
            <a:rPr lang="ru-RU" sz="1100" kern="1200" dirty="0" smtClean="0"/>
            <a:t> </a:t>
          </a:r>
          <a:r>
            <a:rPr lang="ru-RU" sz="1800" kern="1200" dirty="0" smtClean="0"/>
            <a:t>согласовании</a:t>
          </a:r>
          <a:r>
            <a:rPr lang="ru-RU" sz="1100" kern="1200" dirty="0" smtClean="0"/>
            <a:t>. </a:t>
          </a:r>
          <a:r>
            <a:rPr lang="ru-RU" sz="1800" kern="1200" dirty="0" smtClean="0"/>
            <a:t>ОМС</a:t>
          </a:r>
          <a:endParaRPr lang="ru-RU" sz="1800" kern="1200" dirty="0"/>
        </a:p>
      </dsp:txBody>
      <dsp:txXfrm rot="-10800000">
        <a:off x="0" y="1945989"/>
        <a:ext cx="10721094" cy="344423"/>
      </dsp:txXfrm>
    </dsp:sp>
    <dsp:sp modelId="{4B409EA8-A676-4C8F-A958-A1D1D1D06C2F}">
      <dsp:nvSpPr>
        <dsp:cNvPr id="0" name=""/>
        <dsp:cNvSpPr/>
      </dsp:nvSpPr>
      <dsp:spPr>
        <a:xfrm>
          <a:off x="0" y="2290412"/>
          <a:ext cx="5360546" cy="293397"/>
        </a:xfrm>
        <a:prstGeom prst="rect">
          <a:avLst/>
        </a:prstGeom>
        <a:solidFill>
          <a:srgbClr val="CCFFFF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ОМС</a:t>
          </a:r>
          <a:endParaRPr lang="ru-RU" sz="1200" kern="1200" dirty="0"/>
        </a:p>
      </dsp:txBody>
      <dsp:txXfrm>
        <a:off x="0" y="2290412"/>
        <a:ext cx="5360546" cy="293397"/>
      </dsp:txXfrm>
    </dsp:sp>
    <dsp:sp modelId="{23ECD52A-B25F-4B30-9BDB-692B46CB64DC}">
      <dsp:nvSpPr>
        <dsp:cNvPr id="0" name=""/>
        <dsp:cNvSpPr/>
      </dsp:nvSpPr>
      <dsp:spPr>
        <a:xfrm>
          <a:off x="5360547" y="2290412"/>
          <a:ext cx="5360546" cy="2933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Акты: проверка, подписание/отклонение</a:t>
          </a:r>
          <a:endParaRPr lang="ru-RU" sz="1200" kern="1200" dirty="0"/>
        </a:p>
      </dsp:txBody>
      <dsp:txXfrm>
        <a:off x="5360547" y="2290412"/>
        <a:ext cx="5360546" cy="293397"/>
      </dsp:txXfrm>
    </dsp:sp>
    <dsp:sp modelId="{CF0B0ACC-2628-4CF8-B453-7E5C01584788}">
      <dsp:nvSpPr>
        <dsp:cNvPr id="0" name=""/>
        <dsp:cNvSpPr/>
      </dsp:nvSpPr>
      <dsp:spPr>
        <a:xfrm rot="10800000">
          <a:off x="0" y="974295"/>
          <a:ext cx="10721094" cy="981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согласовании. РСО</a:t>
          </a:r>
          <a:endParaRPr lang="ru-RU" sz="1800" kern="1200" dirty="0"/>
        </a:p>
      </dsp:txBody>
      <dsp:txXfrm rot="-10800000">
        <a:off x="0" y="974295"/>
        <a:ext cx="10721094" cy="344423"/>
      </dsp:txXfrm>
    </dsp:sp>
    <dsp:sp modelId="{755314FE-8887-4D7F-8CA2-B5F878D0147A}">
      <dsp:nvSpPr>
        <dsp:cNvPr id="0" name=""/>
        <dsp:cNvSpPr/>
      </dsp:nvSpPr>
      <dsp:spPr>
        <a:xfrm>
          <a:off x="0" y="1318719"/>
          <a:ext cx="5360546" cy="293397"/>
        </a:xfrm>
        <a:prstGeom prst="rect">
          <a:avLst/>
        </a:prstGeom>
        <a:solidFill>
          <a:srgbClr val="CCFFFF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Ресурсоснабжающая</a:t>
          </a:r>
          <a:r>
            <a:rPr lang="ru-RU" sz="1200" kern="1200" dirty="0" smtClean="0"/>
            <a:t> организация</a:t>
          </a:r>
          <a:endParaRPr lang="ru-RU" sz="1200" kern="1200" dirty="0"/>
        </a:p>
      </dsp:txBody>
      <dsp:txXfrm>
        <a:off x="0" y="1318719"/>
        <a:ext cx="5360546" cy="293397"/>
      </dsp:txXfrm>
    </dsp:sp>
    <dsp:sp modelId="{F0E5FA57-8167-47A5-B968-7F087089F30A}">
      <dsp:nvSpPr>
        <dsp:cNvPr id="0" name=""/>
        <dsp:cNvSpPr/>
      </dsp:nvSpPr>
      <dsp:spPr>
        <a:xfrm>
          <a:off x="5360547" y="1318719"/>
          <a:ext cx="5360546" cy="2933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effectLst/>
            </a:rPr>
            <a:t>Акты</a:t>
          </a:r>
          <a:r>
            <a:rPr lang="en-US" sz="1200" b="0" kern="1200" dirty="0" smtClean="0">
              <a:effectLst/>
            </a:rPr>
            <a:t> </a:t>
          </a:r>
          <a:r>
            <a:rPr lang="ru-RU" sz="1200" b="0" kern="1200" dirty="0" smtClean="0">
              <a:effectLst/>
            </a:rPr>
            <a:t>и справки-расчеты: согласование</a:t>
          </a:r>
          <a:endParaRPr lang="ru-RU" sz="1200" kern="1200" dirty="0"/>
        </a:p>
      </dsp:txBody>
      <dsp:txXfrm>
        <a:off x="5360547" y="1318719"/>
        <a:ext cx="5360546" cy="293397"/>
      </dsp:txXfrm>
    </dsp:sp>
    <dsp:sp modelId="{0BB48EAB-EC02-4A62-9935-FF6B96F7CB7E}">
      <dsp:nvSpPr>
        <dsp:cNvPr id="0" name=""/>
        <dsp:cNvSpPr/>
      </dsp:nvSpPr>
      <dsp:spPr>
        <a:xfrm rot="10800000">
          <a:off x="0" y="2602"/>
          <a:ext cx="10721094" cy="98126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Черновик</a:t>
          </a:r>
          <a:endParaRPr lang="ru-RU" sz="1800" kern="1200" dirty="0"/>
        </a:p>
      </dsp:txBody>
      <dsp:txXfrm rot="-10800000">
        <a:off x="0" y="2602"/>
        <a:ext cx="10721094" cy="344423"/>
      </dsp:txXfrm>
    </dsp:sp>
    <dsp:sp modelId="{2B72F6E4-C57D-4DBC-B7C7-323B01184345}">
      <dsp:nvSpPr>
        <dsp:cNvPr id="0" name=""/>
        <dsp:cNvSpPr/>
      </dsp:nvSpPr>
      <dsp:spPr>
        <a:xfrm>
          <a:off x="1421" y="292732"/>
          <a:ext cx="5462793" cy="401984"/>
        </a:xfrm>
        <a:prstGeom prst="rect">
          <a:avLst/>
        </a:prstGeom>
        <a:solidFill>
          <a:srgbClr val="CCFFFF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Ресурсоснабжающая</a:t>
          </a:r>
          <a:r>
            <a:rPr lang="ru-RU" sz="1200" kern="1200" dirty="0" smtClean="0"/>
            <a:t> организация, организации, оказывающие услуги по начислению платы за коммунальные ресурсы, УК</a:t>
          </a:r>
          <a:r>
            <a:rPr lang="en-US" sz="1200" kern="1200" dirty="0" smtClean="0"/>
            <a:t> </a:t>
          </a:r>
          <a:endParaRPr lang="ru-RU" sz="1200" kern="1200" dirty="0"/>
        </a:p>
      </dsp:txBody>
      <dsp:txXfrm>
        <a:off x="1421" y="292732"/>
        <a:ext cx="5462793" cy="401984"/>
      </dsp:txXfrm>
    </dsp:sp>
    <dsp:sp modelId="{4B48C94E-CC4E-4CC7-BD82-AE2AD2DC2DA6}">
      <dsp:nvSpPr>
        <dsp:cNvPr id="0" name=""/>
        <dsp:cNvSpPr/>
      </dsp:nvSpPr>
      <dsp:spPr>
        <a:xfrm>
          <a:off x="5464215" y="279215"/>
          <a:ext cx="5255457" cy="4290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effectLst/>
            </a:rPr>
            <a:t>Акты: формирование, изменение, подписание;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effectLst/>
            </a:rPr>
            <a:t>Справки-расчеты: формирование, изменение, подписание</a:t>
          </a:r>
          <a:endParaRPr lang="ru-RU" sz="1200" kern="1200" dirty="0"/>
        </a:p>
      </dsp:txBody>
      <dsp:txXfrm>
        <a:off x="5464215" y="279215"/>
        <a:ext cx="5255457" cy="429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40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47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48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7" y="0"/>
            <a:ext cx="124107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1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5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6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9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8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1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91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F8E9-C996-4308-98AC-DDEEFABC80CF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4BFD-CA1D-416F-84FD-711F91DA1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05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622766" y="1384662"/>
            <a:ext cx="7977888" cy="325700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smtClean="0">
                <a:solidFill>
                  <a:srgbClr val="003366"/>
                </a:solidFill>
                <a:latin typeface="Bahnschrift SemiBold Condensed" panose="020B0502040204020203" pitchFamily="34" charset="0"/>
              </a:rPr>
              <a:t>Практическое применение модуля «Межтарифная разница» </a:t>
            </a:r>
            <a:br>
              <a:rPr lang="ru-RU" sz="5400" smtClean="0">
                <a:solidFill>
                  <a:srgbClr val="003366"/>
                </a:solidFill>
                <a:latin typeface="Bahnschrift SemiBold Condensed" panose="020B0502040204020203" pitchFamily="34" charset="0"/>
              </a:rPr>
            </a:br>
            <a:r>
              <a:rPr lang="ru-RU" sz="5400" smtClean="0">
                <a:solidFill>
                  <a:srgbClr val="003366"/>
                </a:solidFill>
                <a:latin typeface="Bahnschrift SemiBold Condensed" panose="020B0502040204020203" pitchFamily="34" charset="0"/>
              </a:rPr>
              <a:t>РГИС ЖКХ</a:t>
            </a:r>
            <a:endParaRPr lang="ru-RU" sz="5400" dirty="0">
              <a:solidFill>
                <a:srgbClr val="003366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002067" y="4204651"/>
            <a:ext cx="7374387" cy="874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003366"/>
                </a:solidFill>
                <a:latin typeface="Bahnschrift SemiBold Condensed" panose="020B0502040204020203" pitchFamily="34" charset="0"/>
              </a:rPr>
              <a:t>20.01.2023</a:t>
            </a:r>
            <a:endParaRPr lang="ru-RU" sz="2800" dirty="0">
              <a:solidFill>
                <a:srgbClr val="003366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7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7329"/>
            <a:ext cx="10515600" cy="466897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Электронный модуль «</a:t>
            </a:r>
            <a:r>
              <a:rPr lang="ru-RU" sz="1800" b="1" dirty="0" err="1"/>
              <a:t>Межтарифная</a:t>
            </a:r>
            <a:r>
              <a:rPr lang="ru-RU" sz="1800" b="1" dirty="0"/>
              <a:t> разница</a:t>
            </a:r>
            <a:r>
              <a:rPr lang="ru-RU" sz="1800" b="1" dirty="0" smtClean="0"/>
              <a:t>»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975085"/>
              </p:ext>
            </p:extLst>
          </p:nvPr>
        </p:nvGraphicFramePr>
        <p:xfrm>
          <a:off x="1114648" y="2963708"/>
          <a:ext cx="9791220" cy="2101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38200" y="1603605"/>
            <a:ext cx="10515600" cy="637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Модуль предназначен для организации электронного документооборота и автоматизации процесса формирования и подачи заявки </a:t>
            </a:r>
            <a:r>
              <a:rPr lang="ru-RU" sz="1400" dirty="0" err="1" smtClean="0">
                <a:solidFill>
                  <a:schemeClr val="tx1"/>
                </a:solidFill>
              </a:rPr>
              <a:t>ресурсоснабжающих</a:t>
            </a:r>
            <a:r>
              <a:rPr lang="ru-RU" sz="1400" dirty="0" smtClean="0">
                <a:solidFill>
                  <a:schemeClr val="tx1"/>
                </a:solidFill>
              </a:rPr>
              <a:t> организаций на субсидию, а также процесса согласования для каждого участника.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8200" y="767776"/>
            <a:ext cx="10515600" cy="7063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Электронный модуль «</a:t>
            </a:r>
            <a:r>
              <a:rPr lang="ru-RU" sz="1600" dirty="0" err="1">
                <a:solidFill>
                  <a:schemeClr val="tx1"/>
                </a:solidFill>
              </a:rPr>
              <a:t>Межтарифная</a:t>
            </a:r>
            <a:r>
              <a:rPr lang="ru-RU" sz="1600" dirty="0">
                <a:solidFill>
                  <a:schemeClr val="tx1"/>
                </a:solidFill>
              </a:rPr>
              <a:t> разница» региональной государственной информационной системы жилищно-коммунального хозяйства (РГИС ЖКХ) одобрен и введен в эксплуатацию в 2020 году.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99536" y="5445212"/>
            <a:ext cx="8162925" cy="12905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-унифицирует </a:t>
            </a:r>
            <a:r>
              <a:rPr lang="ru-RU" sz="1400" dirty="0">
                <a:solidFill>
                  <a:schemeClr val="tx1"/>
                </a:solidFill>
              </a:rPr>
              <a:t>процесс формирования и предоставления требуемых расчетов и </a:t>
            </a:r>
            <a:r>
              <a:rPr lang="ru-RU" sz="1400" dirty="0" smtClean="0">
                <a:solidFill>
                  <a:schemeClr val="tx1"/>
                </a:solidFill>
              </a:rPr>
              <a:t>документов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-</a:t>
            </a:r>
            <a:r>
              <a:rPr lang="ru-RU" sz="1400" dirty="0">
                <a:solidFill>
                  <a:schemeClr val="tx1"/>
                </a:solidFill>
              </a:rPr>
              <a:t>делает прозрачной процедуру согласования </a:t>
            </a:r>
            <a:r>
              <a:rPr lang="ru-RU" sz="1400" dirty="0" smtClean="0">
                <a:solidFill>
                  <a:schemeClr val="tx1"/>
                </a:solidFill>
              </a:rPr>
              <a:t>заявки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  <a:endParaRPr lang="ru-RU" sz="1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-</a:t>
            </a:r>
            <a:r>
              <a:rPr lang="ru-RU" sz="1400" dirty="0">
                <a:solidFill>
                  <a:schemeClr val="tx1"/>
                </a:solidFill>
              </a:rPr>
              <a:t>сокращает издержки на печать, доставку и регистрацию </a:t>
            </a:r>
            <a:r>
              <a:rPr lang="ru-RU" sz="1400" dirty="0" smtClean="0">
                <a:solidFill>
                  <a:schemeClr val="tx1"/>
                </a:solidFill>
              </a:rPr>
              <a:t>документов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258055" y="2376720"/>
            <a:ext cx="7504406" cy="466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/>
              <a:t>Участники процесса согласования заявок 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56247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427" y="125202"/>
            <a:ext cx="10713334" cy="6071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Текущий статус</a:t>
            </a:r>
            <a:endParaRPr lang="ru-RU" sz="1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69714" y="919565"/>
            <a:ext cx="3300761" cy="4432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00"/>
                </a:solidFill>
              </a:rPr>
              <a:t>Для формирования заявок необходимо</a:t>
            </a:r>
            <a:r>
              <a:rPr lang="en-US" sz="1400" dirty="0" smtClean="0">
                <a:solidFill>
                  <a:srgbClr val="000000"/>
                </a:solidFill>
              </a:rPr>
              <a:t>: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03018" y="1875757"/>
            <a:ext cx="1856951" cy="7398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0000"/>
                </a:solidFill>
              </a:rPr>
              <a:t>доступ в Интернет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75566" y="1875756"/>
            <a:ext cx="2547636" cy="7398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наличие учетной </a:t>
            </a:r>
            <a:r>
              <a:rPr lang="ru-RU" sz="1600" dirty="0" smtClean="0">
                <a:solidFill>
                  <a:srgbClr val="000000"/>
                </a:solidFill>
              </a:rPr>
              <a:t>записи в РГИС ЖКХ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786356" y="1875756"/>
            <a:ext cx="3086350" cy="7398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наличие </a:t>
            </a:r>
            <a:r>
              <a:rPr lang="ru-RU" sz="1600" dirty="0" smtClean="0">
                <a:solidFill>
                  <a:srgbClr val="000000"/>
                </a:solidFill>
              </a:rPr>
              <a:t>ЭЦП (для проставления подписи)</a:t>
            </a:r>
            <a:endParaRPr lang="ru-RU" sz="1600" dirty="0">
              <a:solidFill>
                <a:srgbClr val="00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807529" y="1610396"/>
            <a:ext cx="8536073" cy="31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793457" y="1637968"/>
            <a:ext cx="1" cy="259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31493" y="1637968"/>
            <a:ext cx="1" cy="259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349383" y="1616884"/>
            <a:ext cx="1" cy="259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220095" y="1377558"/>
            <a:ext cx="1" cy="248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282296" y="1875756"/>
            <a:ext cx="3215815" cy="7398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наличие </a:t>
            </a:r>
            <a:r>
              <a:rPr lang="ru-RU" sz="1600" dirty="0" smtClean="0">
                <a:solidFill>
                  <a:srgbClr val="000000"/>
                </a:solidFill>
              </a:rPr>
              <a:t>соглашения с Комитетом ТЭК/Комитетом ЖКХ на получение субсидии</a:t>
            </a:r>
            <a:endParaRPr lang="ru-RU" sz="1600" dirty="0">
              <a:solidFill>
                <a:srgbClr val="0000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0329530" y="1603572"/>
            <a:ext cx="1" cy="259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28322"/>
              </p:ext>
            </p:extLst>
          </p:nvPr>
        </p:nvGraphicFramePr>
        <p:xfrm>
          <a:off x="587976" y="2849433"/>
          <a:ext cx="10725150" cy="378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549">
                  <a:extLst>
                    <a:ext uri="{9D8B030D-6E8A-4147-A177-3AD203B41FA5}">
                      <a16:colId xmlns:a16="http://schemas.microsoft.com/office/drawing/2014/main" val="3085735348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3352122393"/>
                    </a:ext>
                  </a:extLst>
                </a:gridCol>
                <a:gridCol w="2712051">
                  <a:extLst>
                    <a:ext uri="{9D8B030D-6E8A-4147-A177-3AD203B41FA5}">
                      <a16:colId xmlns:a16="http://schemas.microsoft.com/office/drawing/2014/main" val="2054148182"/>
                    </a:ext>
                  </a:extLst>
                </a:gridCol>
              </a:tblGrid>
              <a:tr h="7870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r>
                        <a:rPr lang="ru-RU" sz="1400" baseline="0" dirty="0" smtClean="0"/>
                        <a:t> РСО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заявок</a:t>
                      </a:r>
                      <a:r>
                        <a:rPr lang="ru-RU" sz="1400" baseline="0" dirty="0" smtClean="0"/>
                        <a:t> в модуле, находящихся на этапе согласования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заявок,</a:t>
                      </a:r>
                      <a:r>
                        <a:rPr lang="ru-RU" sz="1400" baseline="0" dirty="0" smtClean="0"/>
                        <a:t> по которым в</a:t>
                      </a:r>
                      <a:r>
                        <a:rPr lang="ru-RU" sz="1400" dirty="0" smtClean="0"/>
                        <a:t>ыплачены</a:t>
                      </a:r>
                      <a:r>
                        <a:rPr lang="ru-RU" sz="1400" baseline="0" dirty="0" smtClean="0"/>
                        <a:t> субсидии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837392"/>
                  </a:ext>
                </a:extLst>
              </a:tr>
              <a:tr h="33147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МП "Жилищное хозяйство"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</a:t>
                      </a:r>
                      <a:r>
                        <a:rPr lang="ru-RU" sz="1400" dirty="0" smtClean="0"/>
                        <a:t>заявки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 заявок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881265"/>
                  </a:ext>
                </a:extLst>
              </a:tr>
              <a:tr h="34948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Филиал Акционерного Общества "Нева Энергия" </a:t>
                      </a:r>
                      <a:r>
                        <a:rPr lang="ru-RU" sz="1400" dirty="0" err="1" smtClean="0"/>
                        <a:t>Бокситогорский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</a:t>
                      </a:r>
                      <a:r>
                        <a:rPr lang="ru-RU" sz="1400" dirty="0" smtClean="0"/>
                        <a:t>заявки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</a:t>
                      </a:r>
                      <a:r>
                        <a:rPr lang="ru-RU" sz="1400" dirty="0" smtClean="0"/>
                        <a:t>заявок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69585"/>
                  </a:ext>
                </a:extLst>
              </a:tr>
              <a:tr h="33147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Ф-л АО "Газпром </a:t>
                      </a:r>
                      <a:r>
                        <a:rPr lang="ru-RU" sz="1400" dirty="0" err="1" smtClean="0"/>
                        <a:t>теплоэнерго</a:t>
                      </a:r>
                      <a:r>
                        <a:rPr lang="ru-RU" sz="1400" dirty="0" smtClean="0"/>
                        <a:t>" в ЛО (8 подразделений)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31 заявка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заявок</a:t>
                      </a:r>
                      <a:r>
                        <a:rPr lang="ru-RU" sz="1400" baseline="0" dirty="0" smtClean="0"/>
                        <a:t> (</a:t>
                      </a:r>
                      <a:r>
                        <a:rPr lang="en-US" sz="1400" baseline="0" dirty="0" smtClean="0"/>
                        <a:t>I</a:t>
                      </a:r>
                      <a:r>
                        <a:rPr lang="ru-RU" sz="1400" baseline="0" dirty="0" smtClean="0"/>
                        <a:t> этап)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498938"/>
                  </a:ext>
                </a:extLst>
              </a:tr>
              <a:tr h="33147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ООО "</a:t>
                      </a:r>
                      <a:r>
                        <a:rPr lang="ru-RU" sz="1400" dirty="0" err="1" smtClean="0"/>
                        <a:t>Петербургтеплоэнерго</a:t>
                      </a:r>
                      <a:r>
                        <a:rPr lang="ru-RU" sz="1400" dirty="0" smtClean="0"/>
                        <a:t>"</a:t>
                      </a:r>
                      <a:r>
                        <a:rPr lang="ru-RU" sz="1400" baseline="0" dirty="0" smtClean="0"/>
                        <a:t>  (9 подразделений)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 заявок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заявка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946886"/>
                  </a:ext>
                </a:extLst>
              </a:tr>
              <a:tr h="33147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АО "</a:t>
                      </a:r>
                      <a:r>
                        <a:rPr lang="ru-RU" sz="1400" dirty="0" err="1" smtClean="0"/>
                        <a:t>Пикалёвские</a:t>
                      </a:r>
                      <a:r>
                        <a:rPr lang="ru-RU" sz="1400" dirty="0" smtClean="0"/>
                        <a:t> тепловые сети"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заявки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заявки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851298"/>
                  </a:ext>
                </a:extLst>
              </a:tr>
              <a:tr h="33147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ЗАО "СОСНОВОАГРОПРОМТЕХНИКА"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</a:t>
                      </a:r>
                      <a:r>
                        <a:rPr lang="ru-RU" sz="1400" dirty="0" smtClean="0"/>
                        <a:t>заявка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68712"/>
                  </a:ext>
                </a:extLst>
              </a:tr>
              <a:tr h="33147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Прочие (ГВС/Отопление)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заявок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166081"/>
                  </a:ext>
                </a:extLst>
              </a:tr>
              <a:tr h="33147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МУП «Водоканал"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 заявки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01644"/>
                  </a:ext>
                </a:extLst>
              </a:tr>
              <a:tr h="33147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Прочие (ХВС/ВО)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 заявок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948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3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3305"/>
            <a:ext cx="10515600" cy="3433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Этапы согласования заявки</a:t>
            </a:r>
            <a:endParaRPr lang="ru-RU" sz="1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746273"/>
              </p:ext>
            </p:extLst>
          </p:nvPr>
        </p:nvGraphicFramePr>
        <p:xfrm>
          <a:off x="838200" y="1114855"/>
          <a:ext cx="10721094" cy="5501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5603" y="807077"/>
            <a:ext cx="2685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Доступность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490907" y="807077"/>
            <a:ext cx="2685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Возможности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582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019" y="188663"/>
            <a:ext cx="10713334" cy="60714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Работа РСО в модуле</a:t>
            </a:r>
            <a:endParaRPr lang="ru-RU" sz="1800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295008" y="1151155"/>
            <a:ext cx="6494383" cy="47429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Предоставление </a:t>
            </a:r>
            <a:r>
              <a:rPr lang="ru-RU" sz="1400" dirty="0">
                <a:solidFill>
                  <a:schemeClr val="tx1"/>
                </a:solidFill>
              </a:rPr>
              <a:t>соглашения с Комитетом ТЭК/Комитетом </a:t>
            </a:r>
            <a:r>
              <a:rPr lang="ru-RU" sz="1400" dirty="0" smtClean="0">
                <a:solidFill>
                  <a:schemeClr val="tx1"/>
                </a:solidFill>
              </a:rPr>
              <a:t>ЖКХ в тех. поддержку РГИС ЖКХ для получения доступа к формированию заявок в модуле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321781" y="1980790"/>
            <a:ext cx="6494382" cy="47429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Загрузка экономически-обоснованных тарифов и тарифов населения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348554" y="2838955"/>
            <a:ext cx="6440836" cy="47429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Загрузка </a:t>
            </a:r>
            <a:r>
              <a:rPr lang="ru-RU" sz="1400" dirty="0">
                <a:solidFill>
                  <a:schemeClr val="tx1"/>
                </a:solidFill>
              </a:rPr>
              <a:t>пакета </a:t>
            </a:r>
            <a:r>
              <a:rPr lang="ru-RU" sz="1400" dirty="0" smtClean="0">
                <a:solidFill>
                  <a:schemeClr val="tx1"/>
                </a:solidFill>
              </a:rPr>
              <a:t>документов в соответствии с законодательством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845023" y="4576724"/>
            <a:ext cx="3680926" cy="47429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Формировании </a:t>
            </a:r>
            <a:r>
              <a:rPr lang="ru-RU" sz="1400" dirty="0">
                <a:solidFill>
                  <a:schemeClr val="tx1"/>
                </a:solidFill>
              </a:rPr>
              <a:t>и загрузка реестров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845023" y="5465075"/>
            <a:ext cx="3680926" cy="47429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Формирование актов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348554" y="3720946"/>
            <a:ext cx="6440836" cy="47429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1400" dirty="0">
                <a:solidFill>
                  <a:schemeClr val="tx1"/>
                </a:solidFill>
              </a:rPr>
              <a:t>справок-расчетов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358452" y="4419599"/>
            <a:ext cx="6585398" cy="191688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5810251" y="4813869"/>
            <a:ext cx="1979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3366CC"/>
                </a:solidFill>
              </a:rPr>
              <a:t>При наличии договора выполняет АО «ЕИРЦ ЛО»</a:t>
            </a:r>
            <a:endParaRPr lang="ru-RU" sz="1600" dirty="0">
              <a:solidFill>
                <a:srgbClr val="3366CC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772525" y="2172616"/>
            <a:ext cx="3041302" cy="867185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Инструкция для РСО по работе в Модуле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772525" y="3376023"/>
            <a:ext cx="3041302" cy="1043576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Техническая поддержка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сот.т</a:t>
            </a:r>
            <a:r>
              <a:rPr lang="ru-RU" sz="1400" dirty="0" smtClean="0">
                <a:solidFill>
                  <a:schemeClr val="tx1"/>
                </a:solidFill>
              </a:rPr>
              <a:t>. +7 921 645 57 </a:t>
            </a:r>
            <a:r>
              <a:rPr lang="ru-RU" sz="1400" dirty="0" smtClean="0">
                <a:solidFill>
                  <a:schemeClr val="tx1"/>
                </a:solidFill>
              </a:rPr>
              <a:t>36</a:t>
            </a:r>
          </a:p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эл.почта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rgbClr val="000000"/>
                </a:solidFill>
              </a:rPr>
              <a:t>t.popenova@epd47.ru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72525" y="1371108"/>
            <a:ext cx="2793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В помощь для работы </a:t>
            </a:r>
            <a:r>
              <a:rPr lang="ru-RU" sz="1400" dirty="0" smtClean="0"/>
              <a:t>от АО «ЕИРЦ ЛО»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214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08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Работа с заявками</a:t>
            </a:r>
            <a:endParaRPr lang="ru-RU" sz="1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991055"/>
            <a:ext cx="10515600" cy="1216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000000"/>
                </a:solidFill>
              </a:rPr>
              <a:t>После успешной загрузки реестров автоматически формируется </a:t>
            </a:r>
            <a:r>
              <a:rPr lang="ru-RU" sz="1600" dirty="0" smtClean="0">
                <a:solidFill>
                  <a:srgbClr val="000000"/>
                </a:solidFill>
              </a:rPr>
              <a:t>электронная заявка</a:t>
            </a:r>
            <a:r>
              <a:rPr lang="ru-RU" sz="1600" dirty="0">
                <a:solidFill>
                  <a:srgbClr val="000000"/>
                </a:solidFill>
              </a:rPr>
              <a:t>, а в ней акты об объемах коммунального ресурса, отпущенного по льготному тарифу </a:t>
            </a:r>
            <a:r>
              <a:rPr lang="ru-RU" sz="1600" dirty="0" smtClean="0">
                <a:solidFill>
                  <a:srgbClr val="000000"/>
                </a:solidFill>
              </a:rPr>
              <a:t>населению </a:t>
            </a:r>
            <a:r>
              <a:rPr lang="ru-RU" sz="1600" dirty="0">
                <a:solidFill>
                  <a:srgbClr val="000000"/>
                </a:solidFill>
              </a:rPr>
              <a:t>и справки-расчеты величины субсидии. </a:t>
            </a:r>
            <a:endParaRPr lang="ru-RU" sz="1600" dirty="0" smtClean="0">
              <a:solidFill>
                <a:srgbClr val="000000"/>
              </a:solidFill>
            </a:endParaRPr>
          </a:p>
          <a:p>
            <a:r>
              <a:rPr lang="ru-RU" sz="1600" dirty="0" smtClean="0">
                <a:solidFill>
                  <a:srgbClr val="000000"/>
                </a:solidFill>
              </a:rPr>
              <a:t>Акты </a:t>
            </a:r>
            <a:r>
              <a:rPr lang="ru-RU" sz="1600" dirty="0">
                <a:solidFill>
                  <a:srgbClr val="000000"/>
                </a:solidFill>
              </a:rPr>
              <a:t>формируются по виду коммунальной услуги и муниципальному образованию (городскому или сельскому поселению</a:t>
            </a:r>
            <a:r>
              <a:rPr lang="ru-RU" sz="1600" dirty="0" smtClean="0">
                <a:solidFill>
                  <a:srgbClr val="000000"/>
                </a:solidFill>
              </a:rPr>
              <a:t>), а справки-расчеты по </a:t>
            </a:r>
            <a:r>
              <a:rPr lang="ru-RU" sz="1600" dirty="0">
                <a:solidFill>
                  <a:srgbClr val="000000"/>
                </a:solidFill>
              </a:rPr>
              <a:t>виду коммунальной </a:t>
            </a:r>
            <a:r>
              <a:rPr lang="ru-RU" sz="1600" dirty="0" smtClean="0">
                <a:solidFill>
                  <a:srgbClr val="000000"/>
                </a:solidFill>
              </a:rPr>
              <a:t>услуги.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4443" y="2484589"/>
            <a:ext cx="4390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удобства согласования заявок в профильных комитетах модуль содержит 2 раздела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868" y="3542270"/>
            <a:ext cx="5434696" cy="28585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65" y="3505562"/>
            <a:ext cx="4448796" cy="12574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72066" y="5148650"/>
            <a:ext cx="464613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b="1" dirty="0" smtClean="0"/>
              <a:t>Комитет ЖКХ </a:t>
            </a:r>
            <a:r>
              <a:rPr lang="ru-RU" sz="1200" dirty="0" smtClean="0"/>
              <a:t>– раздел </a:t>
            </a:r>
            <a:r>
              <a:rPr lang="ru-RU" sz="1200" dirty="0" err="1" smtClean="0"/>
              <a:t>Межтарифная</a:t>
            </a:r>
            <a:r>
              <a:rPr lang="ru-RU" sz="1200" dirty="0" smtClean="0"/>
              <a:t> разница ХВС/Водоотведение</a:t>
            </a:r>
          </a:p>
          <a:p>
            <a:pPr>
              <a:spcAft>
                <a:spcPts val="600"/>
              </a:spcAft>
            </a:pPr>
            <a:r>
              <a:rPr lang="ru-RU" sz="1200" b="1" dirty="0" smtClean="0"/>
              <a:t>Комитет ТЭК </a:t>
            </a:r>
            <a:r>
              <a:rPr lang="ru-RU" sz="1200" dirty="0" smtClean="0"/>
              <a:t>– раздел </a:t>
            </a:r>
            <a:r>
              <a:rPr lang="ru-RU" sz="1200" dirty="0" err="1" smtClean="0"/>
              <a:t>Межтарифная</a:t>
            </a:r>
            <a:r>
              <a:rPr lang="ru-RU" sz="1200" dirty="0" smtClean="0"/>
              <a:t> разница ГВС/</a:t>
            </a:r>
            <a:r>
              <a:rPr lang="ru-RU" sz="1200" dirty="0" err="1" smtClean="0"/>
              <a:t>Отопленние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33038" y="2484589"/>
            <a:ext cx="50497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каждом разделе отображается список заявок на получение возмещения </a:t>
            </a:r>
            <a:r>
              <a:rPr lang="ru-RU" dirty="0" err="1" smtClean="0"/>
              <a:t>межтарифной</a:t>
            </a:r>
            <a:r>
              <a:rPr lang="ru-RU" dirty="0" smtClean="0"/>
              <a:t> разницы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5471772" y="4484328"/>
            <a:ext cx="518984" cy="197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6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0363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Работа с документами внутри заявки</a:t>
            </a:r>
            <a:endParaRPr lang="ru-RU" sz="1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8200" y="991054"/>
            <a:ext cx="10515600" cy="13155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0000"/>
                </a:solidFill>
              </a:rPr>
              <a:t>Работа с документами осуществляется внутри электронной заявки</a:t>
            </a:r>
            <a:r>
              <a:rPr lang="en-US" sz="1600" dirty="0" smtClean="0">
                <a:solidFill>
                  <a:srgbClr val="000000"/>
                </a:solidFill>
              </a:rPr>
              <a:t>:</a:t>
            </a:r>
            <a:endParaRPr lang="ru-RU" sz="1600" dirty="0" smtClean="0">
              <a:solidFill>
                <a:srgbClr val="000000"/>
              </a:solidFill>
            </a:endParaRPr>
          </a:p>
          <a:p>
            <a:r>
              <a:rPr lang="ru-RU" sz="1600" dirty="0" smtClean="0">
                <a:solidFill>
                  <a:srgbClr val="000000"/>
                </a:solidFill>
              </a:rPr>
              <a:t>• проверка и согласование/визирование актов </a:t>
            </a:r>
            <a:r>
              <a:rPr lang="ru-RU" sz="1600" dirty="0">
                <a:solidFill>
                  <a:srgbClr val="000000"/>
                </a:solidFill>
              </a:rPr>
              <a:t>об объемах коммунального ресурса, отпущенного по льготному тарифу </a:t>
            </a:r>
            <a:r>
              <a:rPr lang="ru-RU" sz="1600" dirty="0" smtClean="0">
                <a:solidFill>
                  <a:srgbClr val="000000"/>
                </a:solidFill>
              </a:rPr>
              <a:t>населению </a:t>
            </a:r>
            <a:r>
              <a:rPr lang="ru-RU" sz="1600" dirty="0">
                <a:solidFill>
                  <a:srgbClr val="000000"/>
                </a:solidFill>
              </a:rPr>
              <a:t>и </a:t>
            </a:r>
            <a:r>
              <a:rPr lang="ru-RU" sz="1600" dirty="0" smtClean="0">
                <a:solidFill>
                  <a:srgbClr val="000000"/>
                </a:solidFill>
              </a:rPr>
              <a:t>справок-расчетов </a:t>
            </a:r>
            <a:r>
              <a:rPr lang="ru-RU" sz="1600" dirty="0">
                <a:solidFill>
                  <a:srgbClr val="000000"/>
                </a:solidFill>
              </a:rPr>
              <a:t>величины </a:t>
            </a:r>
            <a:r>
              <a:rPr lang="ru-RU" sz="1600" dirty="0" smtClean="0">
                <a:solidFill>
                  <a:srgbClr val="000000"/>
                </a:solidFill>
              </a:rPr>
              <a:t>субсидии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• загрузка и проверка пакета документов, в соответствии с требованиями законодательства.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67" y="2604305"/>
            <a:ext cx="3989470" cy="21398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614" y="2827534"/>
            <a:ext cx="4281464" cy="37305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22" y="5129176"/>
            <a:ext cx="6653515" cy="15484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15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623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Справочная и аналитическая информация внутри заявки</a:t>
            </a:r>
            <a:endParaRPr lang="ru-RU" sz="18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7833"/>
            <a:ext cx="4483443" cy="47944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663" y="1847833"/>
            <a:ext cx="6050731" cy="4794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738183" y="1163478"/>
            <a:ext cx="2248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Структура субсидии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1055" y="1197286"/>
            <a:ext cx="5082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Структура </a:t>
            </a:r>
            <a:r>
              <a:rPr lang="ru-RU" sz="1600" dirty="0" smtClean="0"/>
              <a:t>объемов коммунального ресурса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0318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632</Words>
  <Application>Microsoft Office PowerPoint</Application>
  <PresentationFormat>Широкоэкранный</PresentationFormat>
  <Paragraphs>100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Bahnschrift SemiBold Condensed</vt:lpstr>
      <vt:lpstr>Calibri</vt:lpstr>
      <vt:lpstr>Calibri Light</vt:lpstr>
      <vt:lpstr>Тема Office</vt:lpstr>
      <vt:lpstr>Презентация PowerPoint</vt:lpstr>
      <vt:lpstr>Электронный модуль «Межтарифная разница»</vt:lpstr>
      <vt:lpstr>Текущий статус</vt:lpstr>
      <vt:lpstr>Этапы согласования заявки</vt:lpstr>
      <vt:lpstr>Работа РСО в модуле</vt:lpstr>
      <vt:lpstr>Работа с заявками</vt:lpstr>
      <vt:lpstr>Работа с документами внутри заявки</vt:lpstr>
      <vt:lpstr>Справочная и аналитическая информация внутри заявки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Попенова Татьяна Игоревна</dc:creator>
  <cp:lastModifiedBy>Попенова Татьяна Игоревна</cp:lastModifiedBy>
  <cp:revision>95</cp:revision>
  <cp:lastPrinted>2023-01-19T14:47:32Z</cp:lastPrinted>
  <dcterms:created xsi:type="dcterms:W3CDTF">2022-05-16T11:26:33Z</dcterms:created>
  <dcterms:modified xsi:type="dcterms:W3CDTF">2023-01-19T14:50:44Z</dcterms:modified>
</cp:coreProperties>
</file>